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8.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3.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Lst>
  <p:notesMasterIdLst>
    <p:notesMasterId r:id="rId19"/>
  </p:notesMasterIdLst>
  <p:sldIdLst>
    <p:sldId id="267" r:id="rId3"/>
    <p:sldId id="268" r:id="rId4"/>
    <p:sldId id="257" r:id="rId5"/>
    <p:sldId id="281" r:id="rId6"/>
    <p:sldId id="269" r:id="rId7"/>
    <p:sldId id="262" r:id="rId8"/>
    <p:sldId id="660" r:id="rId9"/>
    <p:sldId id="657" r:id="rId10"/>
    <p:sldId id="259" r:id="rId11"/>
    <p:sldId id="258" r:id="rId12"/>
    <p:sldId id="658" r:id="rId13"/>
    <p:sldId id="260" r:id="rId14"/>
    <p:sldId id="261" r:id="rId15"/>
    <p:sldId id="656" r:id="rId16"/>
    <p:sldId id="601" r:id="rId17"/>
    <p:sldId id="661"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411C382-280C-49A4-8352-B833B823A623}" v="97" dt="2023-05-17T16:15:08.097"/>
  </p1510:revLst>
</p1510:revInfo>
</file>

<file path=ppt/tableStyles.xml><?xml version="1.0" encoding="utf-8"?>
<a:tblStyleLst xmlns:a="http://schemas.openxmlformats.org/drawingml/2006/main" def="{5C22544A-7EE6-4342-B048-85BDC9FD1C3A}">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77463" autoAdjust="0"/>
  </p:normalViewPr>
  <p:slideViewPr>
    <p:cSldViewPr snapToGrid="0">
      <p:cViewPr varScale="1">
        <p:scale>
          <a:sx n="51" d="100"/>
          <a:sy n="51" d="100"/>
        </p:scale>
        <p:origin x="1256"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microsoft.com/office/2015/10/relationships/revisionInfo" Target="revisionInfo.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9847FA9-575B-4BE1-AC74-2F89A294B2F8}" type="doc">
      <dgm:prSet loTypeId="urn:microsoft.com/office/officeart/2005/8/layout/hierarchy1" loCatId="hierarchy" qsTypeId="urn:microsoft.com/office/officeart/2005/8/quickstyle/simple1" qsCatId="simple" csTypeId="urn:microsoft.com/office/officeart/2005/8/colors/colorful5" csCatId="colorful" phldr="1"/>
      <dgm:spPr/>
      <dgm:t>
        <a:bodyPr/>
        <a:lstStyle/>
        <a:p>
          <a:endParaRPr lang="en-US"/>
        </a:p>
      </dgm:t>
    </dgm:pt>
    <dgm:pt modelId="{0D0B62C8-0BFE-4982-9734-AB7FECD24E4C}">
      <dgm:prSet phldrT="[Text]"/>
      <dgm:spPr/>
      <dgm:t>
        <a:bodyPr/>
        <a:lstStyle/>
        <a:p>
          <a:r>
            <a:rPr lang="en-US" b="1">
              <a:solidFill>
                <a:schemeClr val="accent4"/>
              </a:solidFill>
            </a:rPr>
            <a:t>Codes and Standards</a:t>
          </a:r>
        </a:p>
      </dgm:t>
    </dgm:pt>
    <dgm:pt modelId="{E1C9C706-FA49-430B-9679-A89A43C72159}" type="parTrans" cxnId="{1B0AC360-6A86-4267-A997-FDD11A9BCC67}">
      <dgm:prSet/>
      <dgm:spPr/>
      <dgm:t>
        <a:bodyPr/>
        <a:lstStyle/>
        <a:p>
          <a:endParaRPr lang="en-US"/>
        </a:p>
      </dgm:t>
    </dgm:pt>
    <dgm:pt modelId="{4C0352FD-5CA2-44B4-8F4B-9F868F2920E4}" type="sibTrans" cxnId="{1B0AC360-6A86-4267-A997-FDD11A9BCC67}">
      <dgm:prSet/>
      <dgm:spPr/>
      <dgm:t>
        <a:bodyPr/>
        <a:lstStyle/>
        <a:p>
          <a:endParaRPr lang="en-US"/>
        </a:p>
      </dgm:t>
    </dgm:pt>
    <dgm:pt modelId="{2B879B56-3B63-4094-98BE-76A4A665EF1B}">
      <dgm:prSet/>
      <dgm:spPr/>
      <dgm:t>
        <a:bodyPr/>
        <a:lstStyle/>
        <a:p>
          <a:r>
            <a:rPr lang="en-US" b="1">
              <a:solidFill>
                <a:schemeClr val="accent4"/>
              </a:solidFill>
            </a:rPr>
            <a:t>HCD</a:t>
          </a:r>
        </a:p>
      </dgm:t>
    </dgm:pt>
    <dgm:pt modelId="{142E6CEF-1917-46F3-A6E0-BD92D5AC5959}" type="parTrans" cxnId="{BE0E71CD-14D1-4F52-AF9B-BACA411D5EDA}">
      <dgm:prSet/>
      <dgm:spPr/>
      <dgm:t>
        <a:bodyPr/>
        <a:lstStyle/>
        <a:p>
          <a:endParaRPr lang="en-US"/>
        </a:p>
      </dgm:t>
    </dgm:pt>
    <dgm:pt modelId="{F564C972-FD88-4DD5-8A5E-BCACE04DEFD8}" type="sibTrans" cxnId="{BE0E71CD-14D1-4F52-AF9B-BACA411D5EDA}">
      <dgm:prSet/>
      <dgm:spPr/>
      <dgm:t>
        <a:bodyPr/>
        <a:lstStyle/>
        <a:p>
          <a:endParaRPr lang="en-US"/>
        </a:p>
      </dgm:t>
    </dgm:pt>
    <dgm:pt modelId="{59CEAC63-626A-4774-90FA-B4BD1278CB7C}">
      <dgm:prSet/>
      <dgm:spPr/>
      <dgm:t>
        <a:bodyPr/>
        <a:lstStyle/>
        <a:p>
          <a:pPr rtl="0"/>
          <a:r>
            <a:rPr lang="en-US" b="1">
              <a:solidFill>
                <a:schemeClr val="accent4"/>
              </a:solidFill>
            </a:rPr>
            <a:t>Division of Financial Assistance</a:t>
          </a:r>
          <a:r>
            <a:rPr lang="en-US" b="1">
              <a:solidFill>
                <a:schemeClr val="accent4"/>
              </a:solidFill>
              <a:latin typeface="Century Gothic"/>
            </a:rPr>
            <a:t> </a:t>
          </a:r>
          <a:endParaRPr lang="en-US" b="1">
            <a:solidFill>
              <a:schemeClr val="accent4"/>
            </a:solidFill>
          </a:endParaRPr>
        </a:p>
      </dgm:t>
    </dgm:pt>
    <dgm:pt modelId="{AA65A51F-792A-4CCD-B7FC-C369147B6E23}" type="parTrans" cxnId="{7137551A-0375-4375-A147-9D3AB4916B89}">
      <dgm:prSet/>
      <dgm:spPr/>
      <dgm:t>
        <a:bodyPr/>
        <a:lstStyle/>
        <a:p>
          <a:endParaRPr lang="en-US"/>
        </a:p>
      </dgm:t>
    </dgm:pt>
    <dgm:pt modelId="{BA68AE1B-6A39-4ACE-B6EA-6F4B71E2519C}" type="sibTrans" cxnId="{7137551A-0375-4375-A147-9D3AB4916B89}">
      <dgm:prSet/>
      <dgm:spPr/>
      <dgm:t>
        <a:bodyPr/>
        <a:lstStyle/>
        <a:p>
          <a:endParaRPr lang="en-US"/>
        </a:p>
      </dgm:t>
    </dgm:pt>
    <dgm:pt modelId="{063D404D-6E7F-424C-92E0-CE8FEF238818}">
      <dgm:prSet/>
      <dgm:spPr/>
      <dgm:t>
        <a:bodyPr/>
        <a:lstStyle/>
        <a:p>
          <a:pPr rtl="0"/>
          <a:r>
            <a:rPr lang="en-US" b="1">
              <a:solidFill>
                <a:schemeClr val="accent4"/>
              </a:solidFill>
            </a:rPr>
            <a:t>Housing Policy Division</a:t>
          </a:r>
          <a:r>
            <a:rPr lang="en-US" b="1">
              <a:solidFill>
                <a:schemeClr val="accent4"/>
              </a:solidFill>
              <a:latin typeface="Century Gothic"/>
            </a:rPr>
            <a:t> </a:t>
          </a:r>
          <a:endParaRPr lang="en-US" b="1">
            <a:solidFill>
              <a:schemeClr val="accent4"/>
            </a:solidFill>
          </a:endParaRPr>
        </a:p>
      </dgm:t>
    </dgm:pt>
    <dgm:pt modelId="{8E98EA3B-673C-4E71-AB56-F57787CFDDA1}" type="parTrans" cxnId="{CA462479-6D71-43CF-9276-A3A3958F3B0E}">
      <dgm:prSet/>
      <dgm:spPr/>
      <dgm:t>
        <a:bodyPr/>
        <a:lstStyle/>
        <a:p>
          <a:endParaRPr lang="en-US"/>
        </a:p>
      </dgm:t>
    </dgm:pt>
    <dgm:pt modelId="{F84A8483-4076-479E-9636-E674DBEEBBD7}" type="sibTrans" cxnId="{CA462479-6D71-43CF-9276-A3A3958F3B0E}">
      <dgm:prSet/>
      <dgm:spPr/>
      <dgm:t>
        <a:bodyPr/>
        <a:lstStyle/>
        <a:p>
          <a:endParaRPr lang="en-US"/>
        </a:p>
      </dgm:t>
    </dgm:pt>
    <dgm:pt modelId="{852943A5-C6C0-43CE-9DB3-40038E4D1A88}">
      <dgm:prSet/>
      <dgm:spPr/>
      <dgm:t>
        <a:bodyPr/>
        <a:lstStyle/>
        <a:p>
          <a:pPr rtl="0"/>
          <a:r>
            <a:rPr lang="en-US" b="1">
              <a:solidFill>
                <a:schemeClr val="accent4"/>
              </a:solidFill>
            </a:rPr>
            <a:t>Fair housing</a:t>
          </a:r>
          <a:r>
            <a:rPr lang="en-US" b="1">
              <a:solidFill>
                <a:schemeClr val="accent4"/>
              </a:solidFill>
              <a:latin typeface="Century Gothic"/>
            </a:rPr>
            <a:t> </a:t>
          </a:r>
          <a:endParaRPr lang="en-US" b="1">
            <a:solidFill>
              <a:schemeClr val="accent4"/>
            </a:solidFill>
          </a:endParaRPr>
        </a:p>
      </dgm:t>
    </dgm:pt>
    <dgm:pt modelId="{474EE1AF-0576-422E-B58E-79B8B20B4B20}" type="parTrans" cxnId="{36B6B198-AFD4-4DB5-96DB-BCD4DE2320DE}">
      <dgm:prSet/>
      <dgm:spPr/>
      <dgm:t>
        <a:bodyPr/>
        <a:lstStyle/>
        <a:p>
          <a:endParaRPr lang="en-US"/>
        </a:p>
      </dgm:t>
    </dgm:pt>
    <dgm:pt modelId="{64D8EFFE-6467-4738-8C2F-CE442A61232A}" type="sibTrans" cxnId="{36B6B198-AFD4-4DB5-96DB-BCD4DE2320DE}">
      <dgm:prSet/>
      <dgm:spPr/>
      <dgm:t>
        <a:bodyPr/>
        <a:lstStyle/>
        <a:p>
          <a:endParaRPr lang="en-US"/>
        </a:p>
      </dgm:t>
    </dgm:pt>
    <dgm:pt modelId="{9F134F4F-A4B3-43FB-948C-634E51D8C3EF}">
      <dgm:prSet/>
      <dgm:spPr/>
      <dgm:t>
        <a:bodyPr/>
        <a:lstStyle/>
        <a:p>
          <a:pPr rtl="0"/>
          <a:r>
            <a:rPr lang="en-US" b="1">
              <a:solidFill>
                <a:schemeClr val="accent4"/>
              </a:solidFill>
            </a:rPr>
            <a:t>Data and </a:t>
          </a:r>
          <a:r>
            <a:rPr lang="en-US" b="1">
              <a:solidFill>
                <a:schemeClr val="accent4"/>
              </a:solidFill>
              <a:latin typeface="Century Gothic"/>
            </a:rPr>
            <a:t>Innovation </a:t>
          </a:r>
          <a:endParaRPr lang="en-US" b="1">
            <a:solidFill>
              <a:schemeClr val="accent4"/>
            </a:solidFill>
          </a:endParaRPr>
        </a:p>
      </dgm:t>
    </dgm:pt>
    <dgm:pt modelId="{9F8C46DF-D5EA-43B6-9C7C-802BE034BF98}" type="parTrans" cxnId="{AB7B4253-753E-433B-95D9-2107B8DB8940}">
      <dgm:prSet/>
      <dgm:spPr/>
      <dgm:t>
        <a:bodyPr/>
        <a:lstStyle/>
        <a:p>
          <a:endParaRPr lang="en-US"/>
        </a:p>
      </dgm:t>
    </dgm:pt>
    <dgm:pt modelId="{7840DB6E-CCF7-4D1E-BA6F-E3FEF1E8F93C}" type="sibTrans" cxnId="{AB7B4253-753E-433B-95D9-2107B8DB8940}">
      <dgm:prSet/>
      <dgm:spPr/>
      <dgm:t>
        <a:bodyPr/>
        <a:lstStyle/>
        <a:p>
          <a:endParaRPr lang="en-US"/>
        </a:p>
      </dgm:t>
    </dgm:pt>
    <dgm:pt modelId="{73E84A9C-B0E6-44F8-85DE-2D92599D3869}">
      <dgm:prSet/>
      <dgm:spPr/>
      <dgm:t>
        <a:bodyPr/>
        <a:lstStyle/>
        <a:p>
          <a:pPr rtl="0"/>
          <a:r>
            <a:rPr lang="en-US" b="1" dirty="0">
              <a:solidFill>
                <a:schemeClr val="accent4"/>
              </a:solidFill>
            </a:rPr>
            <a:t>Land Use and</a:t>
          </a:r>
          <a:r>
            <a:rPr lang="en-US" b="1" dirty="0">
              <a:solidFill>
                <a:schemeClr val="accent4"/>
              </a:solidFill>
              <a:latin typeface="Century Gothic"/>
            </a:rPr>
            <a:t> Local Gov. Relations</a:t>
          </a:r>
          <a:endParaRPr lang="en-US" b="1" dirty="0">
            <a:solidFill>
              <a:schemeClr val="accent4"/>
            </a:solidFill>
          </a:endParaRPr>
        </a:p>
      </dgm:t>
    </dgm:pt>
    <dgm:pt modelId="{3F5386C0-CB61-40E4-9E4D-C0C269595EB0}" type="parTrans" cxnId="{21E50239-F59C-4B67-B380-F878AA675247}">
      <dgm:prSet/>
      <dgm:spPr/>
      <dgm:t>
        <a:bodyPr/>
        <a:lstStyle/>
        <a:p>
          <a:endParaRPr lang="en-US"/>
        </a:p>
      </dgm:t>
    </dgm:pt>
    <dgm:pt modelId="{0078B124-A8F2-4CDD-B71C-41AA208C5FDD}" type="sibTrans" cxnId="{21E50239-F59C-4B67-B380-F878AA675247}">
      <dgm:prSet/>
      <dgm:spPr/>
      <dgm:t>
        <a:bodyPr/>
        <a:lstStyle/>
        <a:p>
          <a:endParaRPr lang="en-US"/>
        </a:p>
      </dgm:t>
    </dgm:pt>
    <dgm:pt modelId="{58019681-5C0A-44B6-B68C-3708A1627A25}">
      <dgm:prSet/>
      <dgm:spPr/>
      <dgm:t>
        <a:bodyPr/>
        <a:lstStyle/>
        <a:p>
          <a:r>
            <a:rPr lang="en-US" b="1">
              <a:solidFill>
                <a:schemeClr val="accent4"/>
              </a:solidFill>
            </a:rPr>
            <a:t>Policy and Program</a:t>
          </a:r>
        </a:p>
      </dgm:t>
    </dgm:pt>
    <dgm:pt modelId="{A3A45630-C256-4749-999F-6DF617341BF6}" type="parTrans" cxnId="{71558A23-4B27-42CC-994D-1B4267A346D0}">
      <dgm:prSet/>
      <dgm:spPr/>
      <dgm:t>
        <a:bodyPr/>
        <a:lstStyle/>
        <a:p>
          <a:endParaRPr lang="en-US"/>
        </a:p>
      </dgm:t>
    </dgm:pt>
    <dgm:pt modelId="{210666FF-E5A8-44BE-9ECA-C45AEAA6802F}" type="sibTrans" cxnId="{71558A23-4B27-42CC-994D-1B4267A346D0}">
      <dgm:prSet/>
      <dgm:spPr/>
      <dgm:t>
        <a:bodyPr/>
        <a:lstStyle/>
        <a:p>
          <a:endParaRPr lang="en-US"/>
        </a:p>
      </dgm:t>
    </dgm:pt>
    <dgm:pt modelId="{6A510A48-054E-4898-819D-C84EC72BA1B2}" type="pres">
      <dgm:prSet presAssocID="{D9847FA9-575B-4BE1-AC74-2F89A294B2F8}" presName="hierChild1" presStyleCnt="0">
        <dgm:presLayoutVars>
          <dgm:chPref val="1"/>
          <dgm:dir/>
          <dgm:animOne val="branch"/>
          <dgm:animLvl val="lvl"/>
          <dgm:resizeHandles/>
        </dgm:presLayoutVars>
      </dgm:prSet>
      <dgm:spPr/>
    </dgm:pt>
    <dgm:pt modelId="{73E72E2C-14EC-49D5-A8D9-99B375673FC2}" type="pres">
      <dgm:prSet presAssocID="{2B879B56-3B63-4094-98BE-76A4A665EF1B}" presName="hierRoot1" presStyleCnt="0"/>
      <dgm:spPr/>
    </dgm:pt>
    <dgm:pt modelId="{23B2CDA6-9750-43C5-816F-B2DCA47E32D4}" type="pres">
      <dgm:prSet presAssocID="{2B879B56-3B63-4094-98BE-76A4A665EF1B}" presName="composite" presStyleCnt="0"/>
      <dgm:spPr/>
    </dgm:pt>
    <dgm:pt modelId="{DE59965C-78C2-4EC6-A6E9-AE3C3A5F4EC9}" type="pres">
      <dgm:prSet presAssocID="{2B879B56-3B63-4094-98BE-76A4A665EF1B}" presName="background" presStyleLbl="node0" presStyleIdx="0" presStyleCnt="1"/>
      <dgm:spPr/>
    </dgm:pt>
    <dgm:pt modelId="{72BAF099-4D30-4AB1-8F81-C406FD353818}" type="pres">
      <dgm:prSet presAssocID="{2B879B56-3B63-4094-98BE-76A4A665EF1B}" presName="text" presStyleLbl="fgAcc0" presStyleIdx="0" presStyleCnt="1">
        <dgm:presLayoutVars>
          <dgm:chPref val="3"/>
        </dgm:presLayoutVars>
      </dgm:prSet>
      <dgm:spPr/>
    </dgm:pt>
    <dgm:pt modelId="{ABCBC342-1B8A-45D8-B29A-0F249BACAFCE}" type="pres">
      <dgm:prSet presAssocID="{2B879B56-3B63-4094-98BE-76A4A665EF1B}" presName="hierChild2" presStyleCnt="0"/>
      <dgm:spPr/>
    </dgm:pt>
    <dgm:pt modelId="{0F70B0B5-B786-416A-B164-0F98151BB596}" type="pres">
      <dgm:prSet presAssocID="{AA65A51F-792A-4CCD-B7FC-C369147B6E23}" presName="Name10" presStyleLbl="parChTrans1D2" presStyleIdx="0" presStyleCnt="3"/>
      <dgm:spPr/>
    </dgm:pt>
    <dgm:pt modelId="{146117BD-7CC9-4CE7-968E-E60258515D25}" type="pres">
      <dgm:prSet presAssocID="{59CEAC63-626A-4774-90FA-B4BD1278CB7C}" presName="hierRoot2" presStyleCnt="0"/>
      <dgm:spPr/>
    </dgm:pt>
    <dgm:pt modelId="{8F24E708-8731-450C-80B0-F5C17BB77173}" type="pres">
      <dgm:prSet presAssocID="{59CEAC63-626A-4774-90FA-B4BD1278CB7C}" presName="composite2" presStyleCnt="0"/>
      <dgm:spPr/>
    </dgm:pt>
    <dgm:pt modelId="{D39DD86A-F810-430E-BBE9-1A0A5843107F}" type="pres">
      <dgm:prSet presAssocID="{59CEAC63-626A-4774-90FA-B4BD1278CB7C}" presName="background2" presStyleLbl="node2" presStyleIdx="0" presStyleCnt="3"/>
      <dgm:spPr/>
    </dgm:pt>
    <dgm:pt modelId="{B041D55B-9C59-40E1-8658-2052D69F85A5}" type="pres">
      <dgm:prSet presAssocID="{59CEAC63-626A-4774-90FA-B4BD1278CB7C}" presName="text2" presStyleLbl="fgAcc2" presStyleIdx="0" presStyleCnt="3">
        <dgm:presLayoutVars>
          <dgm:chPref val="3"/>
        </dgm:presLayoutVars>
      </dgm:prSet>
      <dgm:spPr/>
    </dgm:pt>
    <dgm:pt modelId="{B745DFD5-4D64-4EA8-87A9-F41D7738CFAF}" type="pres">
      <dgm:prSet presAssocID="{59CEAC63-626A-4774-90FA-B4BD1278CB7C}" presName="hierChild3" presStyleCnt="0"/>
      <dgm:spPr/>
    </dgm:pt>
    <dgm:pt modelId="{48887E24-CF00-49C1-86B5-BA887BA1C7A1}" type="pres">
      <dgm:prSet presAssocID="{8E98EA3B-673C-4E71-AB56-F57787CFDDA1}" presName="Name10" presStyleLbl="parChTrans1D2" presStyleIdx="1" presStyleCnt="3"/>
      <dgm:spPr/>
    </dgm:pt>
    <dgm:pt modelId="{3B4CA9AF-273A-44E1-95D2-EEAC9C946597}" type="pres">
      <dgm:prSet presAssocID="{063D404D-6E7F-424C-92E0-CE8FEF238818}" presName="hierRoot2" presStyleCnt="0"/>
      <dgm:spPr/>
    </dgm:pt>
    <dgm:pt modelId="{A6158CC1-1E08-4324-8A5F-EBAD2E5D8C48}" type="pres">
      <dgm:prSet presAssocID="{063D404D-6E7F-424C-92E0-CE8FEF238818}" presName="composite2" presStyleCnt="0"/>
      <dgm:spPr/>
    </dgm:pt>
    <dgm:pt modelId="{47B388D9-29C0-49CF-987F-F8E4548DFE41}" type="pres">
      <dgm:prSet presAssocID="{063D404D-6E7F-424C-92E0-CE8FEF238818}" presName="background2" presStyleLbl="node2" presStyleIdx="1" presStyleCnt="3"/>
      <dgm:spPr/>
    </dgm:pt>
    <dgm:pt modelId="{54E68FD6-6F71-4EFE-9310-A4D25D389BF3}" type="pres">
      <dgm:prSet presAssocID="{063D404D-6E7F-424C-92E0-CE8FEF238818}" presName="text2" presStyleLbl="fgAcc2" presStyleIdx="1" presStyleCnt="3">
        <dgm:presLayoutVars>
          <dgm:chPref val="3"/>
        </dgm:presLayoutVars>
      </dgm:prSet>
      <dgm:spPr/>
    </dgm:pt>
    <dgm:pt modelId="{34183499-286E-4158-A835-AB8B6FC770FA}" type="pres">
      <dgm:prSet presAssocID="{063D404D-6E7F-424C-92E0-CE8FEF238818}" presName="hierChild3" presStyleCnt="0"/>
      <dgm:spPr/>
    </dgm:pt>
    <dgm:pt modelId="{90E340AD-7407-4D4A-800D-346BFE240248}" type="pres">
      <dgm:prSet presAssocID="{474EE1AF-0576-422E-B58E-79B8B20B4B20}" presName="Name17" presStyleLbl="parChTrans1D3" presStyleIdx="0" presStyleCnt="4"/>
      <dgm:spPr/>
    </dgm:pt>
    <dgm:pt modelId="{65B8B037-935A-457B-9E25-110EC30D35A3}" type="pres">
      <dgm:prSet presAssocID="{852943A5-C6C0-43CE-9DB3-40038E4D1A88}" presName="hierRoot3" presStyleCnt="0"/>
      <dgm:spPr/>
    </dgm:pt>
    <dgm:pt modelId="{DDDF6108-C644-4DD0-B445-D40B9D5B8462}" type="pres">
      <dgm:prSet presAssocID="{852943A5-C6C0-43CE-9DB3-40038E4D1A88}" presName="composite3" presStyleCnt="0"/>
      <dgm:spPr/>
    </dgm:pt>
    <dgm:pt modelId="{AAF5351A-83CD-421C-A2B8-B6E5B3E0DFF7}" type="pres">
      <dgm:prSet presAssocID="{852943A5-C6C0-43CE-9DB3-40038E4D1A88}" presName="background3" presStyleLbl="node3" presStyleIdx="0" presStyleCnt="4"/>
      <dgm:spPr>
        <a:solidFill>
          <a:schemeClr val="bg2">
            <a:lumMod val="40000"/>
            <a:lumOff val="60000"/>
          </a:schemeClr>
        </a:solidFill>
      </dgm:spPr>
    </dgm:pt>
    <dgm:pt modelId="{0243E8D2-799E-4461-B5BB-A696AE4EBBAD}" type="pres">
      <dgm:prSet presAssocID="{852943A5-C6C0-43CE-9DB3-40038E4D1A88}" presName="text3" presStyleLbl="fgAcc3" presStyleIdx="0" presStyleCnt="4">
        <dgm:presLayoutVars>
          <dgm:chPref val="3"/>
        </dgm:presLayoutVars>
      </dgm:prSet>
      <dgm:spPr/>
    </dgm:pt>
    <dgm:pt modelId="{02196C7E-8CA7-471A-BDD9-1D4349F15F99}" type="pres">
      <dgm:prSet presAssocID="{852943A5-C6C0-43CE-9DB3-40038E4D1A88}" presName="hierChild4" presStyleCnt="0"/>
      <dgm:spPr/>
    </dgm:pt>
    <dgm:pt modelId="{53028334-47CF-430D-90C3-FE060D07EF97}" type="pres">
      <dgm:prSet presAssocID="{9F8C46DF-D5EA-43B6-9C7C-802BE034BF98}" presName="Name17" presStyleLbl="parChTrans1D3" presStyleIdx="1" presStyleCnt="4"/>
      <dgm:spPr/>
    </dgm:pt>
    <dgm:pt modelId="{FC96233E-0DE7-48BB-896C-581372D28495}" type="pres">
      <dgm:prSet presAssocID="{9F134F4F-A4B3-43FB-948C-634E51D8C3EF}" presName="hierRoot3" presStyleCnt="0"/>
      <dgm:spPr/>
    </dgm:pt>
    <dgm:pt modelId="{7C24B2F8-427B-4986-895C-BF8674B4EBA9}" type="pres">
      <dgm:prSet presAssocID="{9F134F4F-A4B3-43FB-948C-634E51D8C3EF}" presName="composite3" presStyleCnt="0"/>
      <dgm:spPr/>
    </dgm:pt>
    <dgm:pt modelId="{DB02CF79-4A82-44D5-AA15-6674E9CADBB6}" type="pres">
      <dgm:prSet presAssocID="{9F134F4F-A4B3-43FB-948C-634E51D8C3EF}" presName="background3" presStyleLbl="node3" presStyleIdx="1" presStyleCnt="4"/>
      <dgm:spPr>
        <a:solidFill>
          <a:schemeClr val="bg2">
            <a:lumMod val="40000"/>
            <a:lumOff val="60000"/>
          </a:schemeClr>
        </a:solidFill>
      </dgm:spPr>
    </dgm:pt>
    <dgm:pt modelId="{BECE7CAA-BD24-4007-984D-EFAB8BDEEB91}" type="pres">
      <dgm:prSet presAssocID="{9F134F4F-A4B3-43FB-948C-634E51D8C3EF}" presName="text3" presStyleLbl="fgAcc3" presStyleIdx="1" presStyleCnt="4">
        <dgm:presLayoutVars>
          <dgm:chPref val="3"/>
        </dgm:presLayoutVars>
      </dgm:prSet>
      <dgm:spPr/>
    </dgm:pt>
    <dgm:pt modelId="{0010BB95-7518-41EA-B28A-B48A29C88192}" type="pres">
      <dgm:prSet presAssocID="{9F134F4F-A4B3-43FB-948C-634E51D8C3EF}" presName="hierChild4" presStyleCnt="0"/>
      <dgm:spPr/>
    </dgm:pt>
    <dgm:pt modelId="{8EB06670-5897-42AA-B96A-9A93CB8AE65F}" type="pres">
      <dgm:prSet presAssocID="{3F5386C0-CB61-40E4-9E4D-C0C269595EB0}" presName="Name17" presStyleLbl="parChTrans1D3" presStyleIdx="2" presStyleCnt="4"/>
      <dgm:spPr/>
    </dgm:pt>
    <dgm:pt modelId="{2333551C-6428-4805-BFEB-0D441FD9DB05}" type="pres">
      <dgm:prSet presAssocID="{73E84A9C-B0E6-44F8-85DE-2D92599D3869}" presName="hierRoot3" presStyleCnt="0"/>
      <dgm:spPr/>
    </dgm:pt>
    <dgm:pt modelId="{07308F3D-BC4D-4238-8A77-C41DACDCF7BE}" type="pres">
      <dgm:prSet presAssocID="{73E84A9C-B0E6-44F8-85DE-2D92599D3869}" presName="composite3" presStyleCnt="0"/>
      <dgm:spPr/>
    </dgm:pt>
    <dgm:pt modelId="{0AF87368-26A6-43B1-AC90-2EA4A54D258F}" type="pres">
      <dgm:prSet presAssocID="{73E84A9C-B0E6-44F8-85DE-2D92599D3869}" presName="background3" presStyleLbl="node3" presStyleIdx="2" presStyleCnt="4"/>
      <dgm:spPr>
        <a:solidFill>
          <a:schemeClr val="bg2">
            <a:lumMod val="40000"/>
            <a:lumOff val="60000"/>
          </a:schemeClr>
        </a:solidFill>
      </dgm:spPr>
    </dgm:pt>
    <dgm:pt modelId="{B93B2F06-CCC6-4780-9870-9B251A58DB96}" type="pres">
      <dgm:prSet presAssocID="{73E84A9C-B0E6-44F8-85DE-2D92599D3869}" presName="text3" presStyleLbl="fgAcc3" presStyleIdx="2" presStyleCnt="4">
        <dgm:presLayoutVars>
          <dgm:chPref val="3"/>
        </dgm:presLayoutVars>
      </dgm:prSet>
      <dgm:spPr/>
    </dgm:pt>
    <dgm:pt modelId="{DB5F856D-AB03-4A99-8A82-46599F18C5A8}" type="pres">
      <dgm:prSet presAssocID="{73E84A9C-B0E6-44F8-85DE-2D92599D3869}" presName="hierChild4" presStyleCnt="0"/>
      <dgm:spPr/>
    </dgm:pt>
    <dgm:pt modelId="{98577DA1-3B83-4675-834E-713C0B56B335}" type="pres">
      <dgm:prSet presAssocID="{A3A45630-C256-4749-999F-6DF617341BF6}" presName="Name17" presStyleLbl="parChTrans1D3" presStyleIdx="3" presStyleCnt="4"/>
      <dgm:spPr/>
    </dgm:pt>
    <dgm:pt modelId="{6FD2BF5C-6565-4477-8B77-B253312DC6BA}" type="pres">
      <dgm:prSet presAssocID="{58019681-5C0A-44B6-B68C-3708A1627A25}" presName="hierRoot3" presStyleCnt="0"/>
      <dgm:spPr/>
    </dgm:pt>
    <dgm:pt modelId="{1BDF0DBB-15F0-458D-BB6D-50393CF66918}" type="pres">
      <dgm:prSet presAssocID="{58019681-5C0A-44B6-B68C-3708A1627A25}" presName="composite3" presStyleCnt="0"/>
      <dgm:spPr/>
    </dgm:pt>
    <dgm:pt modelId="{C5969D0A-7D7A-47DC-9207-55D119E26A05}" type="pres">
      <dgm:prSet presAssocID="{58019681-5C0A-44B6-B68C-3708A1627A25}" presName="background3" presStyleLbl="node3" presStyleIdx="3" presStyleCnt="4"/>
      <dgm:spPr>
        <a:solidFill>
          <a:schemeClr val="bg2">
            <a:lumMod val="40000"/>
            <a:lumOff val="60000"/>
          </a:schemeClr>
        </a:solidFill>
      </dgm:spPr>
    </dgm:pt>
    <dgm:pt modelId="{0D6184CA-AFBA-47E2-870E-1E589434546B}" type="pres">
      <dgm:prSet presAssocID="{58019681-5C0A-44B6-B68C-3708A1627A25}" presName="text3" presStyleLbl="fgAcc3" presStyleIdx="3" presStyleCnt="4">
        <dgm:presLayoutVars>
          <dgm:chPref val="3"/>
        </dgm:presLayoutVars>
      </dgm:prSet>
      <dgm:spPr/>
    </dgm:pt>
    <dgm:pt modelId="{5BED633F-9FB6-41D9-8AAD-7DA40766D4F1}" type="pres">
      <dgm:prSet presAssocID="{58019681-5C0A-44B6-B68C-3708A1627A25}" presName="hierChild4" presStyleCnt="0"/>
      <dgm:spPr/>
    </dgm:pt>
    <dgm:pt modelId="{3DA67D27-DA54-476A-9838-058C91C423D9}" type="pres">
      <dgm:prSet presAssocID="{E1C9C706-FA49-430B-9679-A89A43C72159}" presName="Name10" presStyleLbl="parChTrans1D2" presStyleIdx="2" presStyleCnt="3"/>
      <dgm:spPr/>
    </dgm:pt>
    <dgm:pt modelId="{17A43B46-BCDC-4C8E-AF19-7173A39A163A}" type="pres">
      <dgm:prSet presAssocID="{0D0B62C8-0BFE-4982-9734-AB7FECD24E4C}" presName="hierRoot2" presStyleCnt="0"/>
      <dgm:spPr/>
    </dgm:pt>
    <dgm:pt modelId="{3F992AF3-62B1-4672-A32D-FA65DA4BFC49}" type="pres">
      <dgm:prSet presAssocID="{0D0B62C8-0BFE-4982-9734-AB7FECD24E4C}" presName="composite2" presStyleCnt="0"/>
      <dgm:spPr/>
    </dgm:pt>
    <dgm:pt modelId="{F7825FA2-31CD-43A7-B394-597504E76C19}" type="pres">
      <dgm:prSet presAssocID="{0D0B62C8-0BFE-4982-9734-AB7FECD24E4C}" presName="background2" presStyleLbl="node2" presStyleIdx="2" presStyleCnt="3"/>
      <dgm:spPr/>
    </dgm:pt>
    <dgm:pt modelId="{29842DC4-371C-46A9-910C-1974B05A3875}" type="pres">
      <dgm:prSet presAssocID="{0D0B62C8-0BFE-4982-9734-AB7FECD24E4C}" presName="text2" presStyleLbl="fgAcc2" presStyleIdx="2" presStyleCnt="3">
        <dgm:presLayoutVars>
          <dgm:chPref val="3"/>
        </dgm:presLayoutVars>
      </dgm:prSet>
      <dgm:spPr/>
    </dgm:pt>
    <dgm:pt modelId="{23CAA6D0-C3CF-4813-913E-C72ED6D3FF08}" type="pres">
      <dgm:prSet presAssocID="{0D0B62C8-0BFE-4982-9734-AB7FECD24E4C}" presName="hierChild3" presStyleCnt="0"/>
      <dgm:spPr/>
    </dgm:pt>
  </dgm:ptLst>
  <dgm:cxnLst>
    <dgm:cxn modelId="{DA455713-B0E3-4314-A1E5-B2994D99B36A}" type="presOf" srcId="{58019681-5C0A-44B6-B68C-3708A1627A25}" destId="{0D6184CA-AFBA-47E2-870E-1E589434546B}" srcOrd="0" destOrd="0" presId="urn:microsoft.com/office/officeart/2005/8/layout/hierarchy1"/>
    <dgm:cxn modelId="{7137551A-0375-4375-A147-9D3AB4916B89}" srcId="{2B879B56-3B63-4094-98BE-76A4A665EF1B}" destId="{59CEAC63-626A-4774-90FA-B4BD1278CB7C}" srcOrd="0" destOrd="0" parTransId="{AA65A51F-792A-4CCD-B7FC-C369147B6E23}" sibTransId="{BA68AE1B-6A39-4ACE-B6EA-6F4B71E2519C}"/>
    <dgm:cxn modelId="{AFBC6121-72D5-4338-AC1B-E1B7AF7B8695}" type="presOf" srcId="{9F8C46DF-D5EA-43B6-9C7C-802BE034BF98}" destId="{53028334-47CF-430D-90C3-FE060D07EF97}" srcOrd="0" destOrd="0" presId="urn:microsoft.com/office/officeart/2005/8/layout/hierarchy1"/>
    <dgm:cxn modelId="{71558A23-4B27-42CC-994D-1B4267A346D0}" srcId="{063D404D-6E7F-424C-92E0-CE8FEF238818}" destId="{58019681-5C0A-44B6-B68C-3708A1627A25}" srcOrd="3" destOrd="0" parTransId="{A3A45630-C256-4749-999F-6DF617341BF6}" sibTransId="{210666FF-E5A8-44BE-9ECA-C45AEAA6802F}"/>
    <dgm:cxn modelId="{893F8929-4CA3-4AD9-9C6D-B56B6E52F2EA}" type="presOf" srcId="{8E98EA3B-673C-4E71-AB56-F57787CFDDA1}" destId="{48887E24-CF00-49C1-86B5-BA887BA1C7A1}" srcOrd="0" destOrd="0" presId="urn:microsoft.com/office/officeart/2005/8/layout/hierarchy1"/>
    <dgm:cxn modelId="{D4E60F30-AA12-40F5-AD01-96396AD6F36C}" type="presOf" srcId="{AA65A51F-792A-4CCD-B7FC-C369147B6E23}" destId="{0F70B0B5-B786-416A-B164-0F98151BB596}" srcOrd="0" destOrd="0" presId="urn:microsoft.com/office/officeart/2005/8/layout/hierarchy1"/>
    <dgm:cxn modelId="{21E50239-F59C-4B67-B380-F878AA675247}" srcId="{063D404D-6E7F-424C-92E0-CE8FEF238818}" destId="{73E84A9C-B0E6-44F8-85DE-2D92599D3869}" srcOrd="2" destOrd="0" parTransId="{3F5386C0-CB61-40E4-9E4D-C0C269595EB0}" sibTransId="{0078B124-A8F2-4CDD-B71C-41AA208C5FDD}"/>
    <dgm:cxn modelId="{A2CE173A-CB4F-4078-B1A3-54C78A2554F1}" type="presOf" srcId="{59CEAC63-626A-4774-90FA-B4BD1278CB7C}" destId="{B041D55B-9C59-40E1-8658-2052D69F85A5}" srcOrd="0" destOrd="0" presId="urn:microsoft.com/office/officeart/2005/8/layout/hierarchy1"/>
    <dgm:cxn modelId="{1CF3503A-1C4B-4C6C-B97D-10D209961333}" type="presOf" srcId="{2B879B56-3B63-4094-98BE-76A4A665EF1B}" destId="{72BAF099-4D30-4AB1-8F81-C406FD353818}" srcOrd="0" destOrd="0" presId="urn:microsoft.com/office/officeart/2005/8/layout/hierarchy1"/>
    <dgm:cxn modelId="{1B0AC360-6A86-4267-A997-FDD11A9BCC67}" srcId="{2B879B56-3B63-4094-98BE-76A4A665EF1B}" destId="{0D0B62C8-0BFE-4982-9734-AB7FECD24E4C}" srcOrd="2" destOrd="0" parTransId="{E1C9C706-FA49-430B-9679-A89A43C72159}" sibTransId="{4C0352FD-5CA2-44B4-8F4B-9F868F2920E4}"/>
    <dgm:cxn modelId="{F4667442-3573-4E3C-91FF-79216EC29E4A}" type="presOf" srcId="{474EE1AF-0576-422E-B58E-79B8B20B4B20}" destId="{90E340AD-7407-4D4A-800D-346BFE240248}" srcOrd="0" destOrd="0" presId="urn:microsoft.com/office/officeart/2005/8/layout/hierarchy1"/>
    <dgm:cxn modelId="{99B4826A-8995-44C3-ABAE-C71DBEBA0EEE}" type="presOf" srcId="{73E84A9C-B0E6-44F8-85DE-2D92599D3869}" destId="{B93B2F06-CCC6-4780-9870-9B251A58DB96}" srcOrd="0" destOrd="0" presId="urn:microsoft.com/office/officeart/2005/8/layout/hierarchy1"/>
    <dgm:cxn modelId="{5D8D936C-1EE5-4853-90F5-12030C05F0E0}" type="presOf" srcId="{A3A45630-C256-4749-999F-6DF617341BF6}" destId="{98577DA1-3B83-4675-834E-713C0B56B335}" srcOrd="0" destOrd="0" presId="urn:microsoft.com/office/officeart/2005/8/layout/hierarchy1"/>
    <dgm:cxn modelId="{D5E23752-4920-4370-9067-8DD505A1C61C}" type="presOf" srcId="{0D0B62C8-0BFE-4982-9734-AB7FECD24E4C}" destId="{29842DC4-371C-46A9-910C-1974B05A3875}" srcOrd="0" destOrd="0" presId="urn:microsoft.com/office/officeart/2005/8/layout/hierarchy1"/>
    <dgm:cxn modelId="{AB7B4253-753E-433B-95D9-2107B8DB8940}" srcId="{063D404D-6E7F-424C-92E0-CE8FEF238818}" destId="{9F134F4F-A4B3-43FB-948C-634E51D8C3EF}" srcOrd="1" destOrd="0" parTransId="{9F8C46DF-D5EA-43B6-9C7C-802BE034BF98}" sibTransId="{7840DB6E-CCF7-4D1E-BA6F-E3FEF1E8F93C}"/>
    <dgm:cxn modelId="{CA462479-6D71-43CF-9276-A3A3958F3B0E}" srcId="{2B879B56-3B63-4094-98BE-76A4A665EF1B}" destId="{063D404D-6E7F-424C-92E0-CE8FEF238818}" srcOrd="1" destOrd="0" parTransId="{8E98EA3B-673C-4E71-AB56-F57787CFDDA1}" sibTransId="{F84A8483-4076-479E-9636-E674DBEEBBD7}"/>
    <dgm:cxn modelId="{36B6B198-AFD4-4DB5-96DB-BCD4DE2320DE}" srcId="{063D404D-6E7F-424C-92E0-CE8FEF238818}" destId="{852943A5-C6C0-43CE-9DB3-40038E4D1A88}" srcOrd="0" destOrd="0" parTransId="{474EE1AF-0576-422E-B58E-79B8B20B4B20}" sibTransId="{64D8EFFE-6467-4738-8C2F-CE442A61232A}"/>
    <dgm:cxn modelId="{8A0154A7-F73A-4EAD-B80C-66F11D560439}" type="presOf" srcId="{D9847FA9-575B-4BE1-AC74-2F89A294B2F8}" destId="{6A510A48-054E-4898-819D-C84EC72BA1B2}" srcOrd="0" destOrd="0" presId="urn:microsoft.com/office/officeart/2005/8/layout/hierarchy1"/>
    <dgm:cxn modelId="{9E4FE0BA-0C8A-45CE-A447-FE6336B7964E}" type="presOf" srcId="{E1C9C706-FA49-430B-9679-A89A43C72159}" destId="{3DA67D27-DA54-476A-9838-058C91C423D9}" srcOrd="0" destOrd="0" presId="urn:microsoft.com/office/officeart/2005/8/layout/hierarchy1"/>
    <dgm:cxn modelId="{9D8DD1C3-C94D-4D3E-B8E7-38B5A50BA65F}" type="presOf" srcId="{9F134F4F-A4B3-43FB-948C-634E51D8C3EF}" destId="{BECE7CAA-BD24-4007-984D-EFAB8BDEEB91}" srcOrd="0" destOrd="0" presId="urn:microsoft.com/office/officeart/2005/8/layout/hierarchy1"/>
    <dgm:cxn modelId="{0BD0DEC6-DA83-4D38-B618-9D2A1580C6F2}" type="presOf" srcId="{3F5386C0-CB61-40E4-9E4D-C0C269595EB0}" destId="{8EB06670-5897-42AA-B96A-9A93CB8AE65F}" srcOrd="0" destOrd="0" presId="urn:microsoft.com/office/officeart/2005/8/layout/hierarchy1"/>
    <dgm:cxn modelId="{BE0E71CD-14D1-4F52-AF9B-BACA411D5EDA}" srcId="{D9847FA9-575B-4BE1-AC74-2F89A294B2F8}" destId="{2B879B56-3B63-4094-98BE-76A4A665EF1B}" srcOrd="0" destOrd="0" parTransId="{142E6CEF-1917-46F3-A6E0-BD92D5AC5959}" sibTransId="{F564C972-FD88-4DD5-8A5E-BCACE04DEFD8}"/>
    <dgm:cxn modelId="{E1F754CF-C76A-413C-B67D-6969C784FEF1}" type="presOf" srcId="{852943A5-C6C0-43CE-9DB3-40038E4D1A88}" destId="{0243E8D2-799E-4461-B5BB-A696AE4EBBAD}" srcOrd="0" destOrd="0" presId="urn:microsoft.com/office/officeart/2005/8/layout/hierarchy1"/>
    <dgm:cxn modelId="{EABF91DA-6BDE-427A-8292-39E1D2FFBF45}" type="presOf" srcId="{063D404D-6E7F-424C-92E0-CE8FEF238818}" destId="{54E68FD6-6F71-4EFE-9310-A4D25D389BF3}" srcOrd="0" destOrd="0" presId="urn:microsoft.com/office/officeart/2005/8/layout/hierarchy1"/>
    <dgm:cxn modelId="{E7CD956D-DA38-45A6-B611-9390DCB41CC6}" type="presParOf" srcId="{6A510A48-054E-4898-819D-C84EC72BA1B2}" destId="{73E72E2C-14EC-49D5-A8D9-99B375673FC2}" srcOrd="0" destOrd="0" presId="urn:microsoft.com/office/officeart/2005/8/layout/hierarchy1"/>
    <dgm:cxn modelId="{64EFBE6B-1C40-4A1E-9897-F2336574DB6F}" type="presParOf" srcId="{73E72E2C-14EC-49D5-A8D9-99B375673FC2}" destId="{23B2CDA6-9750-43C5-816F-B2DCA47E32D4}" srcOrd="0" destOrd="0" presId="urn:microsoft.com/office/officeart/2005/8/layout/hierarchy1"/>
    <dgm:cxn modelId="{DB26EC1B-76CF-4C73-BD7F-B2656DB5CF54}" type="presParOf" srcId="{23B2CDA6-9750-43C5-816F-B2DCA47E32D4}" destId="{DE59965C-78C2-4EC6-A6E9-AE3C3A5F4EC9}" srcOrd="0" destOrd="0" presId="urn:microsoft.com/office/officeart/2005/8/layout/hierarchy1"/>
    <dgm:cxn modelId="{EAE6E074-276A-4B0E-916E-7052E737B9DA}" type="presParOf" srcId="{23B2CDA6-9750-43C5-816F-B2DCA47E32D4}" destId="{72BAF099-4D30-4AB1-8F81-C406FD353818}" srcOrd="1" destOrd="0" presId="urn:microsoft.com/office/officeart/2005/8/layout/hierarchy1"/>
    <dgm:cxn modelId="{91FBC489-0AA3-4212-9152-77BA97E38D73}" type="presParOf" srcId="{73E72E2C-14EC-49D5-A8D9-99B375673FC2}" destId="{ABCBC342-1B8A-45D8-B29A-0F249BACAFCE}" srcOrd="1" destOrd="0" presId="urn:microsoft.com/office/officeart/2005/8/layout/hierarchy1"/>
    <dgm:cxn modelId="{5A5F1F63-8CB3-4FCB-A367-B68B8A810A3E}" type="presParOf" srcId="{ABCBC342-1B8A-45D8-B29A-0F249BACAFCE}" destId="{0F70B0B5-B786-416A-B164-0F98151BB596}" srcOrd="0" destOrd="0" presId="urn:microsoft.com/office/officeart/2005/8/layout/hierarchy1"/>
    <dgm:cxn modelId="{D484A30E-4198-437D-9C54-334433BDCAC4}" type="presParOf" srcId="{ABCBC342-1B8A-45D8-B29A-0F249BACAFCE}" destId="{146117BD-7CC9-4CE7-968E-E60258515D25}" srcOrd="1" destOrd="0" presId="urn:microsoft.com/office/officeart/2005/8/layout/hierarchy1"/>
    <dgm:cxn modelId="{F96CD220-CEA9-4F66-8ED5-1BC8D7D7749F}" type="presParOf" srcId="{146117BD-7CC9-4CE7-968E-E60258515D25}" destId="{8F24E708-8731-450C-80B0-F5C17BB77173}" srcOrd="0" destOrd="0" presId="urn:microsoft.com/office/officeart/2005/8/layout/hierarchy1"/>
    <dgm:cxn modelId="{63BB3351-6140-40DF-A33D-DEB31D781318}" type="presParOf" srcId="{8F24E708-8731-450C-80B0-F5C17BB77173}" destId="{D39DD86A-F810-430E-BBE9-1A0A5843107F}" srcOrd="0" destOrd="0" presId="urn:microsoft.com/office/officeart/2005/8/layout/hierarchy1"/>
    <dgm:cxn modelId="{A5A6C098-2BC6-43CC-9BB8-13DDFB531DC6}" type="presParOf" srcId="{8F24E708-8731-450C-80B0-F5C17BB77173}" destId="{B041D55B-9C59-40E1-8658-2052D69F85A5}" srcOrd="1" destOrd="0" presId="urn:microsoft.com/office/officeart/2005/8/layout/hierarchy1"/>
    <dgm:cxn modelId="{AB3DF398-3E66-4EE0-B03D-7E05570F63D7}" type="presParOf" srcId="{146117BD-7CC9-4CE7-968E-E60258515D25}" destId="{B745DFD5-4D64-4EA8-87A9-F41D7738CFAF}" srcOrd="1" destOrd="0" presId="urn:microsoft.com/office/officeart/2005/8/layout/hierarchy1"/>
    <dgm:cxn modelId="{84300C66-2C13-4AC7-9530-BE854C1F0D50}" type="presParOf" srcId="{ABCBC342-1B8A-45D8-B29A-0F249BACAFCE}" destId="{48887E24-CF00-49C1-86B5-BA887BA1C7A1}" srcOrd="2" destOrd="0" presId="urn:microsoft.com/office/officeart/2005/8/layout/hierarchy1"/>
    <dgm:cxn modelId="{E0240298-DB50-435B-B993-821AFCB93EDB}" type="presParOf" srcId="{ABCBC342-1B8A-45D8-B29A-0F249BACAFCE}" destId="{3B4CA9AF-273A-44E1-95D2-EEAC9C946597}" srcOrd="3" destOrd="0" presId="urn:microsoft.com/office/officeart/2005/8/layout/hierarchy1"/>
    <dgm:cxn modelId="{A91B2072-2FFF-40F1-8ABD-42D3B12EBF48}" type="presParOf" srcId="{3B4CA9AF-273A-44E1-95D2-EEAC9C946597}" destId="{A6158CC1-1E08-4324-8A5F-EBAD2E5D8C48}" srcOrd="0" destOrd="0" presId="urn:microsoft.com/office/officeart/2005/8/layout/hierarchy1"/>
    <dgm:cxn modelId="{CF4A2759-3082-40EA-912E-1931873C6085}" type="presParOf" srcId="{A6158CC1-1E08-4324-8A5F-EBAD2E5D8C48}" destId="{47B388D9-29C0-49CF-987F-F8E4548DFE41}" srcOrd="0" destOrd="0" presId="urn:microsoft.com/office/officeart/2005/8/layout/hierarchy1"/>
    <dgm:cxn modelId="{B63C7FD4-F6F1-4268-BBB0-A905A70F1160}" type="presParOf" srcId="{A6158CC1-1E08-4324-8A5F-EBAD2E5D8C48}" destId="{54E68FD6-6F71-4EFE-9310-A4D25D389BF3}" srcOrd="1" destOrd="0" presId="urn:microsoft.com/office/officeart/2005/8/layout/hierarchy1"/>
    <dgm:cxn modelId="{C6B1D864-F72B-4AEE-AE1B-22A87D0B2AF2}" type="presParOf" srcId="{3B4CA9AF-273A-44E1-95D2-EEAC9C946597}" destId="{34183499-286E-4158-A835-AB8B6FC770FA}" srcOrd="1" destOrd="0" presId="urn:microsoft.com/office/officeart/2005/8/layout/hierarchy1"/>
    <dgm:cxn modelId="{A125BB96-F7DC-4A5A-AF7B-F18C09950CAD}" type="presParOf" srcId="{34183499-286E-4158-A835-AB8B6FC770FA}" destId="{90E340AD-7407-4D4A-800D-346BFE240248}" srcOrd="0" destOrd="0" presId="urn:microsoft.com/office/officeart/2005/8/layout/hierarchy1"/>
    <dgm:cxn modelId="{ADC34C52-23E7-466D-811C-6B9E02D89A41}" type="presParOf" srcId="{34183499-286E-4158-A835-AB8B6FC770FA}" destId="{65B8B037-935A-457B-9E25-110EC30D35A3}" srcOrd="1" destOrd="0" presId="urn:microsoft.com/office/officeart/2005/8/layout/hierarchy1"/>
    <dgm:cxn modelId="{995315A4-365E-4AC4-A531-F1BEA8224467}" type="presParOf" srcId="{65B8B037-935A-457B-9E25-110EC30D35A3}" destId="{DDDF6108-C644-4DD0-B445-D40B9D5B8462}" srcOrd="0" destOrd="0" presId="urn:microsoft.com/office/officeart/2005/8/layout/hierarchy1"/>
    <dgm:cxn modelId="{C8F05F26-783B-4BB7-B023-A48CAD8724FE}" type="presParOf" srcId="{DDDF6108-C644-4DD0-B445-D40B9D5B8462}" destId="{AAF5351A-83CD-421C-A2B8-B6E5B3E0DFF7}" srcOrd="0" destOrd="0" presId="urn:microsoft.com/office/officeart/2005/8/layout/hierarchy1"/>
    <dgm:cxn modelId="{1DF21A57-8309-4B6A-9D73-746DAC7530ED}" type="presParOf" srcId="{DDDF6108-C644-4DD0-B445-D40B9D5B8462}" destId="{0243E8D2-799E-4461-B5BB-A696AE4EBBAD}" srcOrd="1" destOrd="0" presId="urn:microsoft.com/office/officeart/2005/8/layout/hierarchy1"/>
    <dgm:cxn modelId="{D7F35BD0-0B19-40FD-B126-7595B7FB508C}" type="presParOf" srcId="{65B8B037-935A-457B-9E25-110EC30D35A3}" destId="{02196C7E-8CA7-471A-BDD9-1D4349F15F99}" srcOrd="1" destOrd="0" presId="urn:microsoft.com/office/officeart/2005/8/layout/hierarchy1"/>
    <dgm:cxn modelId="{937976B2-0824-4B8D-B6F3-659D8601436D}" type="presParOf" srcId="{34183499-286E-4158-A835-AB8B6FC770FA}" destId="{53028334-47CF-430D-90C3-FE060D07EF97}" srcOrd="2" destOrd="0" presId="urn:microsoft.com/office/officeart/2005/8/layout/hierarchy1"/>
    <dgm:cxn modelId="{AAF79015-96C2-40A4-B049-0E89EF23EAD8}" type="presParOf" srcId="{34183499-286E-4158-A835-AB8B6FC770FA}" destId="{FC96233E-0DE7-48BB-896C-581372D28495}" srcOrd="3" destOrd="0" presId="urn:microsoft.com/office/officeart/2005/8/layout/hierarchy1"/>
    <dgm:cxn modelId="{AA6D6A64-C648-445B-A980-BCAB268BC794}" type="presParOf" srcId="{FC96233E-0DE7-48BB-896C-581372D28495}" destId="{7C24B2F8-427B-4986-895C-BF8674B4EBA9}" srcOrd="0" destOrd="0" presId="urn:microsoft.com/office/officeart/2005/8/layout/hierarchy1"/>
    <dgm:cxn modelId="{1BFE6BD9-F0BE-4082-AD10-E794C435EB07}" type="presParOf" srcId="{7C24B2F8-427B-4986-895C-BF8674B4EBA9}" destId="{DB02CF79-4A82-44D5-AA15-6674E9CADBB6}" srcOrd="0" destOrd="0" presId="urn:microsoft.com/office/officeart/2005/8/layout/hierarchy1"/>
    <dgm:cxn modelId="{BD98C3F8-7327-451A-849E-9FCFA0121E25}" type="presParOf" srcId="{7C24B2F8-427B-4986-895C-BF8674B4EBA9}" destId="{BECE7CAA-BD24-4007-984D-EFAB8BDEEB91}" srcOrd="1" destOrd="0" presId="urn:microsoft.com/office/officeart/2005/8/layout/hierarchy1"/>
    <dgm:cxn modelId="{5282EFD3-E16D-4B57-A083-85D5EB4703DC}" type="presParOf" srcId="{FC96233E-0DE7-48BB-896C-581372D28495}" destId="{0010BB95-7518-41EA-B28A-B48A29C88192}" srcOrd="1" destOrd="0" presId="urn:microsoft.com/office/officeart/2005/8/layout/hierarchy1"/>
    <dgm:cxn modelId="{15ACD919-6E57-41DF-8E55-068FAC3FCC39}" type="presParOf" srcId="{34183499-286E-4158-A835-AB8B6FC770FA}" destId="{8EB06670-5897-42AA-B96A-9A93CB8AE65F}" srcOrd="4" destOrd="0" presId="urn:microsoft.com/office/officeart/2005/8/layout/hierarchy1"/>
    <dgm:cxn modelId="{6982A88A-173A-49A5-B266-23DA3B7FD9D9}" type="presParOf" srcId="{34183499-286E-4158-A835-AB8B6FC770FA}" destId="{2333551C-6428-4805-BFEB-0D441FD9DB05}" srcOrd="5" destOrd="0" presId="urn:microsoft.com/office/officeart/2005/8/layout/hierarchy1"/>
    <dgm:cxn modelId="{F1E04955-92E9-49A6-B37A-675C9ACB6680}" type="presParOf" srcId="{2333551C-6428-4805-BFEB-0D441FD9DB05}" destId="{07308F3D-BC4D-4238-8A77-C41DACDCF7BE}" srcOrd="0" destOrd="0" presId="urn:microsoft.com/office/officeart/2005/8/layout/hierarchy1"/>
    <dgm:cxn modelId="{F45A9FC3-6849-4099-974F-469D9EA525E3}" type="presParOf" srcId="{07308F3D-BC4D-4238-8A77-C41DACDCF7BE}" destId="{0AF87368-26A6-43B1-AC90-2EA4A54D258F}" srcOrd="0" destOrd="0" presId="urn:microsoft.com/office/officeart/2005/8/layout/hierarchy1"/>
    <dgm:cxn modelId="{297F01D7-01A9-48CA-81FA-6DFC15A5847F}" type="presParOf" srcId="{07308F3D-BC4D-4238-8A77-C41DACDCF7BE}" destId="{B93B2F06-CCC6-4780-9870-9B251A58DB96}" srcOrd="1" destOrd="0" presId="urn:microsoft.com/office/officeart/2005/8/layout/hierarchy1"/>
    <dgm:cxn modelId="{E8032D0F-2E69-4FFF-9ED9-D425B8C77918}" type="presParOf" srcId="{2333551C-6428-4805-BFEB-0D441FD9DB05}" destId="{DB5F856D-AB03-4A99-8A82-46599F18C5A8}" srcOrd="1" destOrd="0" presId="urn:microsoft.com/office/officeart/2005/8/layout/hierarchy1"/>
    <dgm:cxn modelId="{0B84258B-8859-4CF0-A86A-7282AE3057E8}" type="presParOf" srcId="{34183499-286E-4158-A835-AB8B6FC770FA}" destId="{98577DA1-3B83-4675-834E-713C0B56B335}" srcOrd="6" destOrd="0" presId="urn:microsoft.com/office/officeart/2005/8/layout/hierarchy1"/>
    <dgm:cxn modelId="{DF50F967-48A2-434F-BCCE-0291DDB4AB12}" type="presParOf" srcId="{34183499-286E-4158-A835-AB8B6FC770FA}" destId="{6FD2BF5C-6565-4477-8B77-B253312DC6BA}" srcOrd="7" destOrd="0" presId="urn:microsoft.com/office/officeart/2005/8/layout/hierarchy1"/>
    <dgm:cxn modelId="{1B4B24E6-CA39-4663-9339-0DCFC0FB8BEA}" type="presParOf" srcId="{6FD2BF5C-6565-4477-8B77-B253312DC6BA}" destId="{1BDF0DBB-15F0-458D-BB6D-50393CF66918}" srcOrd="0" destOrd="0" presId="urn:microsoft.com/office/officeart/2005/8/layout/hierarchy1"/>
    <dgm:cxn modelId="{C453B90A-D9AD-497F-A7B3-48626B3135A4}" type="presParOf" srcId="{1BDF0DBB-15F0-458D-BB6D-50393CF66918}" destId="{C5969D0A-7D7A-47DC-9207-55D119E26A05}" srcOrd="0" destOrd="0" presId="urn:microsoft.com/office/officeart/2005/8/layout/hierarchy1"/>
    <dgm:cxn modelId="{2CC2667A-0CB9-4EA6-8FA5-0CE910F1D93D}" type="presParOf" srcId="{1BDF0DBB-15F0-458D-BB6D-50393CF66918}" destId="{0D6184CA-AFBA-47E2-870E-1E589434546B}" srcOrd="1" destOrd="0" presId="urn:microsoft.com/office/officeart/2005/8/layout/hierarchy1"/>
    <dgm:cxn modelId="{561C7F5C-DDBC-467A-B8C8-5DC3B61F8FC7}" type="presParOf" srcId="{6FD2BF5C-6565-4477-8B77-B253312DC6BA}" destId="{5BED633F-9FB6-41D9-8AAD-7DA40766D4F1}" srcOrd="1" destOrd="0" presId="urn:microsoft.com/office/officeart/2005/8/layout/hierarchy1"/>
    <dgm:cxn modelId="{C8CCE5EB-B34D-480F-896E-FBEE60814D9B}" type="presParOf" srcId="{ABCBC342-1B8A-45D8-B29A-0F249BACAFCE}" destId="{3DA67D27-DA54-476A-9838-058C91C423D9}" srcOrd="4" destOrd="0" presId="urn:microsoft.com/office/officeart/2005/8/layout/hierarchy1"/>
    <dgm:cxn modelId="{271B2842-EA31-4360-8DD7-EC1BA78F5119}" type="presParOf" srcId="{ABCBC342-1B8A-45D8-B29A-0F249BACAFCE}" destId="{17A43B46-BCDC-4C8E-AF19-7173A39A163A}" srcOrd="5" destOrd="0" presId="urn:microsoft.com/office/officeart/2005/8/layout/hierarchy1"/>
    <dgm:cxn modelId="{0D96A7D6-618D-4366-96AC-ABC687E15621}" type="presParOf" srcId="{17A43B46-BCDC-4C8E-AF19-7173A39A163A}" destId="{3F992AF3-62B1-4672-A32D-FA65DA4BFC49}" srcOrd="0" destOrd="0" presId="urn:microsoft.com/office/officeart/2005/8/layout/hierarchy1"/>
    <dgm:cxn modelId="{4B3B1570-9A59-4459-8B05-9F543E3FE999}" type="presParOf" srcId="{3F992AF3-62B1-4672-A32D-FA65DA4BFC49}" destId="{F7825FA2-31CD-43A7-B394-597504E76C19}" srcOrd="0" destOrd="0" presId="urn:microsoft.com/office/officeart/2005/8/layout/hierarchy1"/>
    <dgm:cxn modelId="{67A8C9CD-71CB-4939-973F-2B793E430187}" type="presParOf" srcId="{3F992AF3-62B1-4672-A32D-FA65DA4BFC49}" destId="{29842DC4-371C-46A9-910C-1974B05A3875}" srcOrd="1" destOrd="0" presId="urn:microsoft.com/office/officeart/2005/8/layout/hierarchy1"/>
    <dgm:cxn modelId="{4C3CDED6-408E-4BC0-9D84-4EC319086A8A}" type="presParOf" srcId="{17A43B46-BCDC-4C8E-AF19-7173A39A163A}" destId="{23CAA6D0-C3CF-4813-913E-C72ED6D3FF08}" srcOrd="1" destOrd="0" presId="urn:microsoft.com/office/officeart/2005/8/layout/hierarchy1"/>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59B1371-D93B-4F19-8C4E-91D73CB61443}" type="doc">
      <dgm:prSet loTypeId="urn:microsoft.com/office/officeart/2016/7/layout/RoundedRectangleTimeline" loCatId="process" qsTypeId="urn:microsoft.com/office/officeart/2005/8/quickstyle/simple1" qsCatId="simple" csTypeId="urn:microsoft.com/office/officeart/2005/8/colors/colorful2" csCatId="colorful" phldr="1"/>
      <dgm:spPr/>
      <dgm:t>
        <a:bodyPr/>
        <a:lstStyle/>
        <a:p>
          <a:endParaRPr lang="en-US"/>
        </a:p>
      </dgm:t>
    </dgm:pt>
    <dgm:pt modelId="{4CD032B4-7B38-44D9-A0E8-7C6DAFCFB69A}">
      <dgm:prSet/>
      <dgm:spPr/>
      <dgm:t>
        <a:bodyPr/>
        <a:lstStyle/>
        <a:p>
          <a:r>
            <a:rPr lang="en-US"/>
            <a:t>2017</a:t>
          </a:r>
        </a:p>
      </dgm:t>
    </dgm:pt>
    <dgm:pt modelId="{EE6E102E-80CD-456A-8E9E-5D5FE68C78D6}" type="parTrans" cxnId="{BD86EE88-F2CA-4782-ABB3-3C900DAF1BA1}">
      <dgm:prSet/>
      <dgm:spPr/>
      <dgm:t>
        <a:bodyPr/>
        <a:lstStyle/>
        <a:p>
          <a:endParaRPr lang="en-US"/>
        </a:p>
      </dgm:t>
    </dgm:pt>
    <dgm:pt modelId="{C81A113B-23C3-4BA9-9829-79D9A10799A8}" type="sibTrans" cxnId="{BD86EE88-F2CA-4782-ABB3-3C900DAF1BA1}">
      <dgm:prSet/>
      <dgm:spPr/>
      <dgm:t>
        <a:bodyPr/>
        <a:lstStyle/>
        <a:p>
          <a:endParaRPr lang="en-US"/>
        </a:p>
      </dgm:t>
    </dgm:pt>
    <dgm:pt modelId="{DA78B151-D443-4BA7-A89A-7D9190D24E9F}">
      <dgm:prSet custT="1"/>
      <dgm:spPr/>
      <dgm:t>
        <a:bodyPr/>
        <a:lstStyle/>
        <a:p>
          <a:r>
            <a:rPr lang="en-US" sz="2000" dirty="0"/>
            <a:t>Legislative Housing Package</a:t>
          </a:r>
        </a:p>
      </dgm:t>
    </dgm:pt>
    <dgm:pt modelId="{B88882B0-D118-4084-B39A-4434A9A323DC}" type="parTrans" cxnId="{7254BAC3-060A-4516-BCA7-C2E4014100C1}">
      <dgm:prSet/>
      <dgm:spPr/>
      <dgm:t>
        <a:bodyPr/>
        <a:lstStyle/>
        <a:p>
          <a:endParaRPr lang="en-US"/>
        </a:p>
      </dgm:t>
    </dgm:pt>
    <dgm:pt modelId="{4EA9D265-1866-40AE-8519-8423CFF8CC85}" type="sibTrans" cxnId="{7254BAC3-060A-4516-BCA7-C2E4014100C1}">
      <dgm:prSet/>
      <dgm:spPr/>
      <dgm:t>
        <a:bodyPr/>
        <a:lstStyle/>
        <a:p>
          <a:endParaRPr lang="en-US"/>
        </a:p>
      </dgm:t>
    </dgm:pt>
    <dgm:pt modelId="{3567AB72-C115-43B8-A42B-F14E7B434220}">
      <dgm:prSet/>
      <dgm:spPr/>
      <dgm:t>
        <a:bodyPr/>
        <a:lstStyle/>
        <a:p>
          <a:r>
            <a:rPr lang="en-US"/>
            <a:t>2018–2020</a:t>
          </a:r>
        </a:p>
      </dgm:t>
    </dgm:pt>
    <dgm:pt modelId="{858E0ED6-4118-4B4F-BE90-1CE873CBF158}" type="parTrans" cxnId="{53B4026A-3433-4908-8A47-896020EFEC14}">
      <dgm:prSet/>
      <dgm:spPr/>
      <dgm:t>
        <a:bodyPr/>
        <a:lstStyle/>
        <a:p>
          <a:endParaRPr lang="en-US"/>
        </a:p>
      </dgm:t>
    </dgm:pt>
    <dgm:pt modelId="{C04FCB92-6EAE-425E-87D6-8871B7770967}" type="sibTrans" cxnId="{53B4026A-3433-4908-8A47-896020EFEC14}">
      <dgm:prSet/>
      <dgm:spPr/>
      <dgm:t>
        <a:bodyPr/>
        <a:lstStyle/>
        <a:p>
          <a:endParaRPr lang="en-US"/>
        </a:p>
      </dgm:t>
    </dgm:pt>
    <dgm:pt modelId="{AA4454F9-C831-4CD2-9CCB-88B2F0DFD288}">
      <dgm:prSet custT="1"/>
      <dgm:spPr/>
      <dgm:t>
        <a:bodyPr/>
        <a:lstStyle/>
        <a:p>
          <a:pPr algn="l">
            <a:buFont typeface="Arial" panose="020B0604020202020204" pitchFamily="34" charset="0"/>
            <a:buChar char="•"/>
          </a:pPr>
          <a:r>
            <a:rPr lang="en-US" sz="2000" dirty="0"/>
            <a:t>SB2 Planning Grants NOFA: 491 jurisdictions applied!</a:t>
          </a:r>
        </a:p>
      </dgm:t>
    </dgm:pt>
    <dgm:pt modelId="{571AACF0-11FB-4FD1-8239-C4761DC924C8}" type="parTrans" cxnId="{75D93E09-ADA4-4106-83A4-CFE00714FEFE}">
      <dgm:prSet/>
      <dgm:spPr/>
      <dgm:t>
        <a:bodyPr/>
        <a:lstStyle/>
        <a:p>
          <a:endParaRPr lang="en-US"/>
        </a:p>
      </dgm:t>
    </dgm:pt>
    <dgm:pt modelId="{D401A554-F853-4C21-9DD6-4E2E80922401}" type="sibTrans" cxnId="{75D93E09-ADA4-4106-83A4-CFE00714FEFE}">
      <dgm:prSet/>
      <dgm:spPr/>
      <dgm:t>
        <a:bodyPr/>
        <a:lstStyle/>
        <a:p>
          <a:endParaRPr lang="en-US"/>
        </a:p>
      </dgm:t>
    </dgm:pt>
    <dgm:pt modelId="{8EAC5C53-4C92-4521-84F2-F1E2F43EF305}">
      <dgm:prSet custT="1"/>
      <dgm:spPr/>
      <dgm:t>
        <a:bodyPr/>
        <a:lstStyle/>
        <a:p>
          <a:pPr algn="l">
            <a:buFont typeface="Arial" panose="020B0604020202020204" pitchFamily="34" charset="0"/>
            <a:buChar char="•"/>
          </a:pPr>
          <a:r>
            <a:rPr lang="en-US" sz="2000" dirty="0"/>
            <a:t>LEAP Planning Grant Program: 520 jurisdictions applied</a:t>
          </a:r>
        </a:p>
      </dgm:t>
    </dgm:pt>
    <dgm:pt modelId="{084761F4-B654-4D24-B659-5ECCFB04F59B}" type="parTrans" cxnId="{E7684ECE-5CA5-4314-898B-A4434F1E6F36}">
      <dgm:prSet/>
      <dgm:spPr/>
      <dgm:t>
        <a:bodyPr/>
        <a:lstStyle/>
        <a:p>
          <a:endParaRPr lang="en-US"/>
        </a:p>
      </dgm:t>
    </dgm:pt>
    <dgm:pt modelId="{91C257EC-7104-4FAE-A886-26532EE916EE}" type="sibTrans" cxnId="{E7684ECE-5CA5-4314-898B-A4434F1E6F36}">
      <dgm:prSet/>
      <dgm:spPr/>
      <dgm:t>
        <a:bodyPr/>
        <a:lstStyle/>
        <a:p>
          <a:endParaRPr lang="en-US"/>
        </a:p>
      </dgm:t>
    </dgm:pt>
    <dgm:pt modelId="{E489F367-E495-4B60-8C18-89CB18F0E434}">
      <dgm:prSet custT="1"/>
      <dgm:spPr/>
      <dgm:t>
        <a:bodyPr/>
        <a:lstStyle/>
        <a:p>
          <a:pPr algn="l">
            <a:buFont typeface="Arial" panose="020B0604020202020204" pitchFamily="34" charset="0"/>
            <a:buChar char="•"/>
          </a:pPr>
          <a:r>
            <a:rPr lang="en-US" sz="2000" dirty="0"/>
            <a:t>REAP Planning Grants: For Regional Planning </a:t>
          </a:r>
        </a:p>
      </dgm:t>
    </dgm:pt>
    <dgm:pt modelId="{B85C4D14-6C6D-4D01-8EC4-51306BAA5899}" type="parTrans" cxnId="{C3F731A5-135D-47ED-9214-8EF973AD0D2A}">
      <dgm:prSet/>
      <dgm:spPr/>
      <dgm:t>
        <a:bodyPr/>
        <a:lstStyle/>
        <a:p>
          <a:endParaRPr lang="en-US"/>
        </a:p>
      </dgm:t>
    </dgm:pt>
    <dgm:pt modelId="{EA7B0048-DFFA-40F4-BE38-91C4E37F394A}" type="sibTrans" cxnId="{C3F731A5-135D-47ED-9214-8EF973AD0D2A}">
      <dgm:prSet/>
      <dgm:spPr/>
      <dgm:t>
        <a:bodyPr/>
        <a:lstStyle/>
        <a:p>
          <a:endParaRPr lang="en-US"/>
        </a:p>
      </dgm:t>
    </dgm:pt>
    <dgm:pt modelId="{E6DB5C3D-1E4C-469B-AC55-A38842B57B2A}">
      <dgm:prSet/>
      <dgm:spPr/>
      <dgm:t>
        <a:bodyPr/>
        <a:lstStyle/>
        <a:p>
          <a:r>
            <a:rPr lang="en-US"/>
            <a:t>2021</a:t>
          </a:r>
        </a:p>
      </dgm:t>
    </dgm:pt>
    <dgm:pt modelId="{24EFF421-EDCC-45ED-9EA6-BB24B8B729D3}" type="parTrans" cxnId="{E443AF73-A853-48AA-A187-B258C2625BCE}">
      <dgm:prSet/>
      <dgm:spPr/>
      <dgm:t>
        <a:bodyPr/>
        <a:lstStyle/>
        <a:p>
          <a:endParaRPr lang="en-US"/>
        </a:p>
      </dgm:t>
    </dgm:pt>
    <dgm:pt modelId="{826AA4B0-4591-4128-9548-81A726DDCF21}" type="sibTrans" cxnId="{E443AF73-A853-48AA-A187-B258C2625BCE}">
      <dgm:prSet/>
      <dgm:spPr/>
      <dgm:t>
        <a:bodyPr/>
        <a:lstStyle/>
        <a:p>
          <a:endParaRPr lang="en-US"/>
        </a:p>
      </dgm:t>
    </dgm:pt>
    <dgm:pt modelId="{D5BEBA18-E613-418B-A75C-6CC078D4E6F3}">
      <dgm:prSet custT="1"/>
      <dgm:spPr/>
      <dgm:t>
        <a:bodyPr/>
        <a:lstStyle/>
        <a:p>
          <a:r>
            <a:rPr lang="en-US" sz="2000" dirty="0"/>
            <a:t>Prohousing Designation Program</a:t>
          </a:r>
        </a:p>
      </dgm:t>
    </dgm:pt>
    <dgm:pt modelId="{9E972EB3-F3AB-4C69-9400-2F646B8A2A1B}" type="parTrans" cxnId="{FC769FA8-DB9B-4811-809E-254A97F4EE74}">
      <dgm:prSet/>
      <dgm:spPr/>
      <dgm:t>
        <a:bodyPr/>
        <a:lstStyle/>
        <a:p>
          <a:endParaRPr lang="en-US"/>
        </a:p>
      </dgm:t>
    </dgm:pt>
    <dgm:pt modelId="{CCEE828B-6EE2-430C-A835-FC504BBA2F3C}" type="sibTrans" cxnId="{FC769FA8-DB9B-4811-809E-254A97F4EE74}">
      <dgm:prSet/>
      <dgm:spPr/>
      <dgm:t>
        <a:bodyPr/>
        <a:lstStyle/>
        <a:p>
          <a:endParaRPr lang="en-US"/>
        </a:p>
      </dgm:t>
    </dgm:pt>
    <dgm:pt modelId="{9C5074CC-F514-4564-8294-3B00C3DB5C8E}">
      <dgm:prSet custT="1"/>
      <dgm:spPr/>
      <dgm:t>
        <a:bodyPr/>
        <a:lstStyle/>
        <a:p>
          <a:r>
            <a:rPr lang="en-US" sz="2400" b="0" dirty="0"/>
            <a:t>SCAG Housing Elements Due </a:t>
          </a:r>
        </a:p>
      </dgm:t>
    </dgm:pt>
    <dgm:pt modelId="{74A0FE94-9588-43B2-BD7B-5F2CD5EE2797}" type="parTrans" cxnId="{1DC4FA2B-CAE8-441D-A2EC-E744610ED2BC}">
      <dgm:prSet/>
      <dgm:spPr/>
      <dgm:t>
        <a:bodyPr/>
        <a:lstStyle/>
        <a:p>
          <a:endParaRPr lang="en-US"/>
        </a:p>
      </dgm:t>
    </dgm:pt>
    <dgm:pt modelId="{C74B031C-63FD-4C34-A19A-A0A61479F93E}" type="sibTrans" cxnId="{1DC4FA2B-CAE8-441D-A2EC-E744610ED2BC}">
      <dgm:prSet/>
      <dgm:spPr/>
      <dgm:t>
        <a:bodyPr/>
        <a:lstStyle/>
        <a:p>
          <a:endParaRPr lang="en-US"/>
        </a:p>
      </dgm:t>
    </dgm:pt>
    <dgm:pt modelId="{368C2BAC-44FF-4D7B-B837-D652A3A1B531}">
      <dgm:prSet/>
      <dgm:spPr/>
      <dgm:t>
        <a:bodyPr/>
        <a:lstStyle/>
        <a:p>
          <a:r>
            <a:rPr lang="en-US"/>
            <a:t>Jan. 2023</a:t>
          </a:r>
        </a:p>
      </dgm:t>
    </dgm:pt>
    <dgm:pt modelId="{C06A4F54-C5D8-4445-9336-D59EA2E78DBC}" type="parTrans" cxnId="{7D14DA0A-51A6-4629-BC61-EBDA742557C0}">
      <dgm:prSet/>
      <dgm:spPr/>
      <dgm:t>
        <a:bodyPr/>
        <a:lstStyle/>
        <a:p>
          <a:endParaRPr lang="en-US"/>
        </a:p>
      </dgm:t>
    </dgm:pt>
    <dgm:pt modelId="{5DB21AF5-783A-43BE-A75D-E8ABED36463D}" type="sibTrans" cxnId="{7D14DA0A-51A6-4629-BC61-EBDA742557C0}">
      <dgm:prSet/>
      <dgm:spPr/>
      <dgm:t>
        <a:bodyPr/>
        <a:lstStyle/>
        <a:p>
          <a:endParaRPr lang="en-US"/>
        </a:p>
      </dgm:t>
    </dgm:pt>
    <dgm:pt modelId="{B9EB5DEE-DFD1-4B28-BB44-5D5FDB3B7458}">
      <dgm:prSet custT="1"/>
      <dgm:spPr/>
      <dgm:t>
        <a:bodyPr/>
        <a:lstStyle/>
        <a:p>
          <a:r>
            <a:rPr lang="en-US" sz="2800" dirty="0"/>
            <a:t>REAP 2.0 Program</a:t>
          </a:r>
        </a:p>
      </dgm:t>
    </dgm:pt>
    <dgm:pt modelId="{9F3ACECF-062E-42FD-87E3-71FA50D894D7}" type="parTrans" cxnId="{72799306-FE67-4ECF-A738-2C34BF4BC094}">
      <dgm:prSet/>
      <dgm:spPr/>
      <dgm:t>
        <a:bodyPr/>
        <a:lstStyle/>
        <a:p>
          <a:endParaRPr lang="en-US"/>
        </a:p>
      </dgm:t>
    </dgm:pt>
    <dgm:pt modelId="{9E509194-9500-4F3A-8182-CA5772B9E11F}" type="sibTrans" cxnId="{72799306-FE67-4ECF-A738-2C34BF4BC094}">
      <dgm:prSet/>
      <dgm:spPr/>
      <dgm:t>
        <a:bodyPr/>
        <a:lstStyle/>
        <a:p>
          <a:endParaRPr lang="en-US"/>
        </a:p>
      </dgm:t>
    </dgm:pt>
    <dgm:pt modelId="{D2B8DA44-DA92-4D5C-B0C6-49F924F0A120}">
      <dgm:prSet/>
      <dgm:spPr/>
      <dgm:t>
        <a:bodyPr/>
        <a:lstStyle/>
        <a:p>
          <a:r>
            <a:rPr lang="en-US"/>
            <a:t>June 2023</a:t>
          </a:r>
        </a:p>
      </dgm:t>
    </dgm:pt>
    <dgm:pt modelId="{DD15BF22-2CF1-4E14-93EE-52CBE857C721}" type="parTrans" cxnId="{BD110E32-9857-4207-802D-593AE987025D}">
      <dgm:prSet/>
      <dgm:spPr/>
      <dgm:t>
        <a:bodyPr/>
        <a:lstStyle/>
        <a:p>
          <a:endParaRPr lang="en-US"/>
        </a:p>
      </dgm:t>
    </dgm:pt>
    <dgm:pt modelId="{F0D93C12-DECC-4F68-8888-D776CD74CFAE}" type="sibTrans" cxnId="{BD110E32-9857-4207-802D-593AE987025D}">
      <dgm:prSet/>
      <dgm:spPr/>
      <dgm:t>
        <a:bodyPr/>
        <a:lstStyle/>
        <a:p>
          <a:endParaRPr lang="en-US"/>
        </a:p>
      </dgm:t>
    </dgm:pt>
    <dgm:pt modelId="{75796F32-1353-4ED7-BA74-7C68DB747DC8}">
      <dgm:prSet custT="1"/>
      <dgm:spPr/>
      <dgm:t>
        <a:bodyPr/>
        <a:lstStyle/>
        <a:p>
          <a:r>
            <a:rPr lang="en-US" sz="2400" dirty="0"/>
            <a:t>Prohousing Incentive Funding Program</a:t>
          </a:r>
        </a:p>
      </dgm:t>
    </dgm:pt>
    <dgm:pt modelId="{C7A7A8BC-8403-4CBC-9E41-89E3771D4C55}" type="parTrans" cxnId="{C0EB67EF-A364-4234-8D7F-8AB8E1E11192}">
      <dgm:prSet/>
      <dgm:spPr/>
      <dgm:t>
        <a:bodyPr/>
        <a:lstStyle/>
        <a:p>
          <a:endParaRPr lang="en-US"/>
        </a:p>
      </dgm:t>
    </dgm:pt>
    <dgm:pt modelId="{2ECED0B2-305F-4B5B-9114-24408B0DA998}" type="sibTrans" cxnId="{C0EB67EF-A364-4234-8D7F-8AB8E1E11192}">
      <dgm:prSet/>
      <dgm:spPr/>
      <dgm:t>
        <a:bodyPr/>
        <a:lstStyle/>
        <a:p>
          <a:endParaRPr lang="en-US"/>
        </a:p>
      </dgm:t>
    </dgm:pt>
    <dgm:pt modelId="{1E3B5743-8A63-43AC-802D-51832AE611A4}" type="pres">
      <dgm:prSet presAssocID="{E59B1371-D93B-4F19-8C4E-91D73CB61443}" presName="Name0" presStyleCnt="0">
        <dgm:presLayoutVars>
          <dgm:chMax/>
          <dgm:chPref/>
          <dgm:animLvl val="lvl"/>
        </dgm:presLayoutVars>
      </dgm:prSet>
      <dgm:spPr/>
    </dgm:pt>
    <dgm:pt modelId="{7512D650-8598-41B5-AA64-7E504D84D513}" type="pres">
      <dgm:prSet presAssocID="{4CD032B4-7B38-44D9-A0E8-7C6DAFCFB69A}" presName="composite1" presStyleCnt="0"/>
      <dgm:spPr/>
    </dgm:pt>
    <dgm:pt modelId="{30AC7DBD-9C8A-495A-9F9E-4E1868D91B28}" type="pres">
      <dgm:prSet presAssocID="{4CD032B4-7B38-44D9-A0E8-7C6DAFCFB69A}" presName="parent1" presStyleLbl="alignNode1" presStyleIdx="0" presStyleCnt="5">
        <dgm:presLayoutVars>
          <dgm:chMax val="1"/>
          <dgm:chPref val="1"/>
          <dgm:bulletEnabled val="1"/>
        </dgm:presLayoutVars>
      </dgm:prSet>
      <dgm:spPr/>
    </dgm:pt>
    <dgm:pt modelId="{8F11BB3F-96DB-4179-B631-61D3197EC668}" type="pres">
      <dgm:prSet presAssocID="{4CD032B4-7B38-44D9-A0E8-7C6DAFCFB69A}" presName="Childtext1" presStyleLbl="revTx" presStyleIdx="0" presStyleCnt="5">
        <dgm:presLayoutVars>
          <dgm:bulletEnabled val="1"/>
        </dgm:presLayoutVars>
      </dgm:prSet>
      <dgm:spPr/>
    </dgm:pt>
    <dgm:pt modelId="{998E5D6A-67B1-4F1D-ADB9-DFF88E70B989}" type="pres">
      <dgm:prSet presAssocID="{4CD032B4-7B38-44D9-A0E8-7C6DAFCFB69A}" presName="ConnectLine1" presStyleLbl="sibTrans1D1" presStyleIdx="0" presStyleCnt="5"/>
      <dgm:spPr>
        <a:noFill/>
        <a:ln w="6350" cap="flat" cmpd="sng" algn="ctr">
          <a:solidFill>
            <a:schemeClr val="accent2">
              <a:hueOff val="0"/>
              <a:satOff val="0"/>
              <a:lumOff val="0"/>
              <a:alphaOff val="0"/>
            </a:schemeClr>
          </a:solidFill>
          <a:prstDash val="dash"/>
          <a:miter lim="800000"/>
        </a:ln>
        <a:effectLst/>
      </dgm:spPr>
    </dgm:pt>
    <dgm:pt modelId="{F3F49DED-26F8-468A-A65D-B7A14ED70260}" type="pres">
      <dgm:prSet presAssocID="{4CD032B4-7B38-44D9-A0E8-7C6DAFCFB69A}" presName="ConnectLineEnd1" presStyleLbl="lnNode1" presStyleIdx="0" presStyleCnt="5"/>
      <dgm:spPr/>
    </dgm:pt>
    <dgm:pt modelId="{21CD7541-117E-4B59-8C1A-F3AB96CD001A}" type="pres">
      <dgm:prSet presAssocID="{4CD032B4-7B38-44D9-A0E8-7C6DAFCFB69A}" presName="EmptyPane1" presStyleCnt="0"/>
      <dgm:spPr/>
    </dgm:pt>
    <dgm:pt modelId="{1D157324-03E5-4FFC-B94B-FFCCB455BD56}" type="pres">
      <dgm:prSet presAssocID="{C81A113B-23C3-4BA9-9829-79D9A10799A8}" presName="spaceBetweenRectangles1" presStyleCnt="0"/>
      <dgm:spPr/>
    </dgm:pt>
    <dgm:pt modelId="{7A7026C1-5FD0-42ED-B1C9-C5557533DEDC}" type="pres">
      <dgm:prSet presAssocID="{3567AB72-C115-43B8-A42B-F14E7B434220}" presName="composite1" presStyleCnt="0"/>
      <dgm:spPr/>
    </dgm:pt>
    <dgm:pt modelId="{C9CDD28B-DF79-4C9A-AA66-EDC00547DDC5}" type="pres">
      <dgm:prSet presAssocID="{3567AB72-C115-43B8-A42B-F14E7B434220}" presName="parent1" presStyleLbl="alignNode1" presStyleIdx="1" presStyleCnt="5">
        <dgm:presLayoutVars>
          <dgm:chMax val="1"/>
          <dgm:chPref val="1"/>
          <dgm:bulletEnabled val="1"/>
        </dgm:presLayoutVars>
      </dgm:prSet>
      <dgm:spPr/>
    </dgm:pt>
    <dgm:pt modelId="{CC4511EE-B525-494E-BB5C-E2C68CBAC9BF}" type="pres">
      <dgm:prSet presAssocID="{3567AB72-C115-43B8-A42B-F14E7B434220}" presName="Childtext1" presStyleLbl="revTx" presStyleIdx="1" presStyleCnt="5">
        <dgm:presLayoutVars>
          <dgm:bulletEnabled val="1"/>
        </dgm:presLayoutVars>
      </dgm:prSet>
      <dgm:spPr/>
    </dgm:pt>
    <dgm:pt modelId="{2BD1B9FB-94C8-42AD-B680-8E0D244325C2}" type="pres">
      <dgm:prSet presAssocID="{3567AB72-C115-43B8-A42B-F14E7B434220}" presName="ConnectLine1" presStyleLbl="sibTrans1D1" presStyleIdx="1" presStyleCnt="5"/>
      <dgm:spPr>
        <a:noFill/>
        <a:ln w="6350" cap="flat" cmpd="sng" algn="ctr">
          <a:solidFill>
            <a:schemeClr val="accent2">
              <a:hueOff val="-1213654"/>
              <a:satOff val="1578"/>
              <a:lumOff val="4020"/>
              <a:alphaOff val="0"/>
            </a:schemeClr>
          </a:solidFill>
          <a:prstDash val="dash"/>
          <a:miter lim="800000"/>
        </a:ln>
        <a:effectLst/>
      </dgm:spPr>
    </dgm:pt>
    <dgm:pt modelId="{B94597BA-981C-44D2-ADB4-DCF4EC1B39C7}" type="pres">
      <dgm:prSet presAssocID="{3567AB72-C115-43B8-A42B-F14E7B434220}" presName="ConnectLineEnd1" presStyleLbl="lnNode1" presStyleIdx="1" presStyleCnt="5"/>
      <dgm:spPr/>
    </dgm:pt>
    <dgm:pt modelId="{E6AE0CE3-EE46-4709-A3AF-8EDF6BF274CD}" type="pres">
      <dgm:prSet presAssocID="{3567AB72-C115-43B8-A42B-F14E7B434220}" presName="EmptyPane1" presStyleCnt="0"/>
      <dgm:spPr/>
    </dgm:pt>
    <dgm:pt modelId="{E723CAC1-C902-49AD-9B53-FC758D11136E}" type="pres">
      <dgm:prSet presAssocID="{C04FCB92-6EAE-425E-87D6-8871B7770967}" presName="spaceBetweenRectangles1" presStyleCnt="0"/>
      <dgm:spPr/>
    </dgm:pt>
    <dgm:pt modelId="{852FFF4E-FBFF-47A9-BA82-B0D393012DEE}" type="pres">
      <dgm:prSet presAssocID="{E6DB5C3D-1E4C-469B-AC55-A38842B57B2A}" presName="composite1" presStyleCnt="0"/>
      <dgm:spPr/>
    </dgm:pt>
    <dgm:pt modelId="{E72C27DD-7DB8-4FDF-B076-D10684768BFF}" type="pres">
      <dgm:prSet presAssocID="{E6DB5C3D-1E4C-469B-AC55-A38842B57B2A}" presName="parent1" presStyleLbl="alignNode1" presStyleIdx="2" presStyleCnt="5">
        <dgm:presLayoutVars>
          <dgm:chMax val="1"/>
          <dgm:chPref val="1"/>
          <dgm:bulletEnabled val="1"/>
        </dgm:presLayoutVars>
      </dgm:prSet>
      <dgm:spPr/>
    </dgm:pt>
    <dgm:pt modelId="{FC4EC4F6-0279-4F7B-BE36-0AAF5E5BECB7}" type="pres">
      <dgm:prSet presAssocID="{E6DB5C3D-1E4C-469B-AC55-A38842B57B2A}" presName="Childtext1" presStyleLbl="revTx" presStyleIdx="2" presStyleCnt="5">
        <dgm:presLayoutVars>
          <dgm:bulletEnabled val="1"/>
        </dgm:presLayoutVars>
      </dgm:prSet>
      <dgm:spPr/>
    </dgm:pt>
    <dgm:pt modelId="{39C6EA88-1ADD-47BD-8DEB-862EA444E51F}" type="pres">
      <dgm:prSet presAssocID="{E6DB5C3D-1E4C-469B-AC55-A38842B57B2A}" presName="ConnectLine1" presStyleLbl="sibTrans1D1" presStyleIdx="2" presStyleCnt="5"/>
      <dgm:spPr>
        <a:noFill/>
        <a:ln w="6350" cap="flat" cmpd="sng" algn="ctr">
          <a:solidFill>
            <a:schemeClr val="accent2">
              <a:hueOff val="-2427307"/>
              <a:satOff val="3156"/>
              <a:lumOff val="8039"/>
              <a:alphaOff val="0"/>
            </a:schemeClr>
          </a:solidFill>
          <a:prstDash val="dash"/>
          <a:miter lim="800000"/>
        </a:ln>
        <a:effectLst/>
      </dgm:spPr>
    </dgm:pt>
    <dgm:pt modelId="{776BF8E5-9949-43AF-944B-02B551E278FF}" type="pres">
      <dgm:prSet presAssocID="{E6DB5C3D-1E4C-469B-AC55-A38842B57B2A}" presName="ConnectLineEnd1" presStyleLbl="lnNode1" presStyleIdx="2" presStyleCnt="5"/>
      <dgm:spPr/>
    </dgm:pt>
    <dgm:pt modelId="{D9AFBBF7-8A30-4C6C-AE56-9AEC664D743D}" type="pres">
      <dgm:prSet presAssocID="{E6DB5C3D-1E4C-469B-AC55-A38842B57B2A}" presName="EmptyPane1" presStyleCnt="0"/>
      <dgm:spPr/>
    </dgm:pt>
    <dgm:pt modelId="{9D5AED23-B231-4DE9-90A4-B9D8A4824584}" type="pres">
      <dgm:prSet presAssocID="{826AA4B0-4591-4128-9548-81A726DDCF21}" presName="spaceBetweenRectangles1" presStyleCnt="0"/>
      <dgm:spPr/>
    </dgm:pt>
    <dgm:pt modelId="{06860321-25F0-4FCD-A8B0-4F8AB9B7D758}" type="pres">
      <dgm:prSet presAssocID="{368C2BAC-44FF-4D7B-B837-D652A3A1B531}" presName="composite1" presStyleCnt="0"/>
      <dgm:spPr/>
    </dgm:pt>
    <dgm:pt modelId="{1961D29A-8143-42C7-BA61-1BAACA49B095}" type="pres">
      <dgm:prSet presAssocID="{368C2BAC-44FF-4D7B-B837-D652A3A1B531}" presName="parent1" presStyleLbl="alignNode1" presStyleIdx="3" presStyleCnt="5">
        <dgm:presLayoutVars>
          <dgm:chMax val="1"/>
          <dgm:chPref val="1"/>
          <dgm:bulletEnabled val="1"/>
        </dgm:presLayoutVars>
      </dgm:prSet>
      <dgm:spPr/>
    </dgm:pt>
    <dgm:pt modelId="{E57F1151-9A46-4516-A1D8-8F686BEF5833}" type="pres">
      <dgm:prSet presAssocID="{368C2BAC-44FF-4D7B-B837-D652A3A1B531}" presName="Childtext1" presStyleLbl="revTx" presStyleIdx="3" presStyleCnt="5">
        <dgm:presLayoutVars>
          <dgm:bulletEnabled val="1"/>
        </dgm:presLayoutVars>
      </dgm:prSet>
      <dgm:spPr/>
    </dgm:pt>
    <dgm:pt modelId="{9859E687-B3B9-47E0-9809-ED1E823E01DA}" type="pres">
      <dgm:prSet presAssocID="{368C2BAC-44FF-4D7B-B837-D652A3A1B531}" presName="ConnectLine1" presStyleLbl="sibTrans1D1" presStyleIdx="3" presStyleCnt="5"/>
      <dgm:spPr>
        <a:noFill/>
        <a:ln w="6350" cap="flat" cmpd="sng" algn="ctr">
          <a:solidFill>
            <a:schemeClr val="accent2">
              <a:hueOff val="-3640961"/>
              <a:satOff val="4734"/>
              <a:lumOff val="12059"/>
              <a:alphaOff val="0"/>
            </a:schemeClr>
          </a:solidFill>
          <a:prstDash val="dash"/>
          <a:miter lim="800000"/>
        </a:ln>
        <a:effectLst/>
      </dgm:spPr>
    </dgm:pt>
    <dgm:pt modelId="{F22F44AA-EFDA-4797-A1ED-E46F232973E0}" type="pres">
      <dgm:prSet presAssocID="{368C2BAC-44FF-4D7B-B837-D652A3A1B531}" presName="ConnectLineEnd1" presStyleLbl="lnNode1" presStyleIdx="3" presStyleCnt="5"/>
      <dgm:spPr/>
    </dgm:pt>
    <dgm:pt modelId="{C58606EC-496B-4307-B9BB-B15E8CC9A3A4}" type="pres">
      <dgm:prSet presAssocID="{368C2BAC-44FF-4D7B-B837-D652A3A1B531}" presName="EmptyPane1" presStyleCnt="0"/>
      <dgm:spPr/>
    </dgm:pt>
    <dgm:pt modelId="{23D3D351-AA14-45D6-9189-4645EDF59568}" type="pres">
      <dgm:prSet presAssocID="{5DB21AF5-783A-43BE-A75D-E8ABED36463D}" presName="spaceBetweenRectangles1" presStyleCnt="0"/>
      <dgm:spPr/>
    </dgm:pt>
    <dgm:pt modelId="{F58E7544-1329-4EC2-AFC9-EA695CB56A68}" type="pres">
      <dgm:prSet presAssocID="{D2B8DA44-DA92-4D5C-B0C6-49F924F0A120}" presName="composite1" presStyleCnt="0"/>
      <dgm:spPr/>
    </dgm:pt>
    <dgm:pt modelId="{0C254953-70F8-46BD-BB26-E45A590449AB}" type="pres">
      <dgm:prSet presAssocID="{D2B8DA44-DA92-4D5C-B0C6-49F924F0A120}" presName="parent1" presStyleLbl="alignNode1" presStyleIdx="4" presStyleCnt="5">
        <dgm:presLayoutVars>
          <dgm:chMax val="1"/>
          <dgm:chPref val="1"/>
          <dgm:bulletEnabled val="1"/>
        </dgm:presLayoutVars>
      </dgm:prSet>
      <dgm:spPr/>
    </dgm:pt>
    <dgm:pt modelId="{B072ACCD-7B37-4EE7-AAD7-D32EA2D54509}" type="pres">
      <dgm:prSet presAssocID="{D2B8DA44-DA92-4D5C-B0C6-49F924F0A120}" presName="Childtext1" presStyleLbl="revTx" presStyleIdx="4" presStyleCnt="5">
        <dgm:presLayoutVars>
          <dgm:bulletEnabled val="1"/>
        </dgm:presLayoutVars>
      </dgm:prSet>
      <dgm:spPr/>
    </dgm:pt>
    <dgm:pt modelId="{21963A84-3962-4874-B224-1A024C0F234E}" type="pres">
      <dgm:prSet presAssocID="{D2B8DA44-DA92-4D5C-B0C6-49F924F0A120}" presName="ConnectLine1" presStyleLbl="sibTrans1D1" presStyleIdx="4" presStyleCnt="5"/>
      <dgm:spPr>
        <a:noFill/>
        <a:ln w="6350" cap="flat" cmpd="sng" algn="ctr">
          <a:solidFill>
            <a:schemeClr val="accent2">
              <a:hueOff val="-4854615"/>
              <a:satOff val="6312"/>
              <a:lumOff val="16078"/>
              <a:alphaOff val="0"/>
            </a:schemeClr>
          </a:solidFill>
          <a:prstDash val="dash"/>
          <a:miter lim="800000"/>
        </a:ln>
        <a:effectLst/>
      </dgm:spPr>
    </dgm:pt>
    <dgm:pt modelId="{E281A2B8-2596-4117-BE3C-D9BCE6D6169F}" type="pres">
      <dgm:prSet presAssocID="{D2B8DA44-DA92-4D5C-B0C6-49F924F0A120}" presName="ConnectLineEnd1" presStyleLbl="lnNode1" presStyleIdx="4" presStyleCnt="5"/>
      <dgm:spPr/>
    </dgm:pt>
    <dgm:pt modelId="{D33F1541-985F-4D76-B47E-B7E11418D8AE}" type="pres">
      <dgm:prSet presAssocID="{D2B8DA44-DA92-4D5C-B0C6-49F924F0A120}" presName="EmptyPane1" presStyleCnt="0"/>
      <dgm:spPr/>
    </dgm:pt>
  </dgm:ptLst>
  <dgm:cxnLst>
    <dgm:cxn modelId="{A0FC8201-A2A7-4EDC-B823-68D1B17C24D0}" type="presOf" srcId="{AA4454F9-C831-4CD2-9CCB-88B2F0DFD288}" destId="{CC4511EE-B525-494E-BB5C-E2C68CBAC9BF}" srcOrd="0" destOrd="0" presId="urn:microsoft.com/office/officeart/2016/7/layout/RoundedRectangleTimeline"/>
    <dgm:cxn modelId="{72799306-FE67-4ECF-A738-2C34BF4BC094}" srcId="{368C2BAC-44FF-4D7B-B837-D652A3A1B531}" destId="{B9EB5DEE-DFD1-4B28-BB44-5D5FDB3B7458}" srcOrd="0" destOrd="0" parTransId="{9F3ACECF-062E-42FD-87E3-71FA50D894D7}" sibTransId="{9E509194-9500-4F3A-8182-CA5772B9E11F}"/>
    <dgm:cxn modelId="{75D93E09-ADA4-4106-83A4-CFE00714FEFE}" srcId="{3567AB72-C115-43B8-A42B-F14E7B434220}" destId="{AA4454F9-C831-4CD2-9CCB-88B2F0DFD288}" srcOrd="0" destOrd="0" parTransId="{571AACF0-11FB-4FD1-8239-C4761DC924C8}" sibTransId="{D401A554-F853-4C21-9DD6-4E2E80922401}"/>
    <dgm:cxn modelId="{7D14DA0A-51A6-4629-BC61-EBDA742557C0}" srcId="{E59B1371-D93B-4F19-8C4E-91D73CB61443}" destId="{368C2BAC-44FF-4D7B-B837-D652A3A1B531}" srcOrd="3" destOrd="0" parTransId="{C06A4F54-C5D8-4445-9336-D59EA2E78DBC}" sibTransId="{5DB21AF5-783A-43BE-A75D-E8ABED36463D}"/>
    <dgm:cxn modelId="{D60E270C-AD53-4BC5-83B8-A5DC7A2BA365}" type="presOf" srcId="{9C5074CC-F514-4564-8294-3B00C3DB5C8E}" destId="{FC4EC4F6-0279-4F7B-BE36-0AAF5E5BECB7}" srcOrd="0" destOrd="1" presId="urn:microsoft.com/office/officeart/2016/7/layout/RoundedRectangleTimeline"/>
    <dgm:cxn modelId="{0FC1B012-F050-4DF6-AD3D-8D5F83DAB686}" type="presOf" srcId="{B9EB5DEE-DFD1-4B28-BB44-5D5FDB3B7458}" destId="{E57F1151-9A46-4516-A1D8-8F686BEF5833}" srcOrd="0" destOrd="0" presId="urn:microsoft.com/office/officeart/2016/7/layout/RoundedRectangleTimeline"/>
    <dgm:cxn modelId="{9ABB7D27-D1DB-4481-BFFD-3DC4050F65E8}" type="presOf" srcId="{368C2BAC-44FF-4D7B-B837-D652A3A1B531}" destId="{1961D29A-8143-42C7-BA61-1BAACA49B095}" srcOrd="0" destOrd="0" presId="urn:microsoft.com/office/officeart/2016/7/layout/RoundedRectangleTimeline"/>
    <dgm:cxn modelId="{1DC4FA2B-CAE8-441D-A2EC-E744610ED2BC}" srcId="{E6DB5C3D-1E4C-469B-AC55-A38842B57B2A}" destId="{9C5074CC-F514-4564-8294-3B00C3DB5C8E}" srcOrd="1" destOrd="0" parTransId="{74A0FE94-9588-43B2-BD7B-5F2CD5EE2797}" sibTransId="{C74B031C-63FD-4C34-A19A-A0A61479F93E}"/>
    <dgm:cxn modelId="{BD110E32-9857-4207-802D-593AE987025D}" srcId="{E59B1371-D93B-4F19-8C4E-91D73CB61443}" destId="{D2B8DA44-DA92-4D5C-B0C6-49F924F0A120}" srcOrd="4" destOrd="0" parTransId="{DD15BF22-2CF1-4E14-93EE-52CBE857C721}" sibTransId="{F0D93C12-DECC-4F68-8888-D776CD74CFAE}"/>
    <dgm:cxn modelId="{AC0DA73A-F724-4A9F-BA21-69454E62B34B}" type="presOf" srcId="{75796F32-1353-4ED7-BA74-7C68DB747DC8}" destId="{B072ACCD-7B37-4EE7-AAD7-D32EA2D54509}" srcOrd="0" destOrd="0" presId="urn:microsoft.com/office/officeart/2016/7/layout/RoundedRectangleTimeline"/>
    <dgm:cxn modelId="{53B4026A-3433-4908-8A47-896020EFEC14}" srcId="{E59B1371-D93B-4F19-8C4E-91D73CB61443}" destId="{3567AB72-C115-43B8-A42B-F14E7B434220}" srcOrd="1" destOrd="0" parTransId="{858E0ED6-4118-4B4F-BE90-1CE873CBF158}" sibTransId="{C04FCB92-6EAE-425E-87D6-8871B7770967}"/>
    <dgm:cxn modelId="{59C5CD6B-CCB2-46B1-8CFE-5EFB19A2F630}" type="presOf" srcId="{E59B1371-D93B-4F19-8C4E-91D73CB61443}" destId="{1E3B5743-8A63-43AC-802D-51832AE611A4}" srcOrd="0" destOrd="0" presId="urn:microsoft.com/office/officeart/2016/7/layout/RoundedRectangleTimeline"/>
    <dgm:cxn modelId="{E443AF73-A853-48AA-A187-B258C2625BCE}" srcId="{E59B1371-D93B-4F19-8C4E-91D73CB61443}" destId="{E6DB5C3D-1E4C-469B-AC55-A38842B57B2A}" srcOrd="2" destOrd="0" parTransId="{24EFF421-EDCC-45ED-9EA6-BB24B8B729D3}" sibTransId="{826AA4B0-4591-4128-9548-81A726DDCF21}"/>
    <dgm:cxn modelId="{F8EE6974-CB42-418B-95A7-B1FE4F0140CF}" type="presOf" srcId="{E489F367-E495-4B60-8C18-89CB18F0E434}" destId="{CC4511EE-B525-494E-BB5C-E2C68CBAC9BF}" srcOrd="0" destOrd="2" presId="urn:microsoft.com/office/officeart/2016/7/layout/RoundedRectangleTimeline"/>
    <dgm:cxn modelId="{BD86EE88-F2CA-4782-ABB3-3C900DAF1BA1}" srcId="{E59B1371-D93B-4F19-8C4E-91D73CB61443}" destId="{4CD032B4-7B38-44D9-A0E8-7C6DAFCFB69A}" srcOrd="0" destOrd="0" parTransId="{EE6E102E-80CD-456A-8E9E-5D5FE68C78D6}" sibTransId="{C81A113B-23C3-4BA9-9829-79D9A10799A8}"/>
    <dgm:cxn modelId="{1545F389-CD19-4504-9088-088EC3B5A389}" type="presOf" srcId="{8EAC5C53-4C92-4521-84F2-F1E2F43EF305}" destId="{CC4511EE-B525-494E-BB5C-E2C68CBAC9BF}" srcOrd="0" destOrd="1" presId="urn:microsoft.com/office/officeart/2016/7/layout/RoundedRectangleTimeline"/>
    <dgm:cxn modelId="{C3F731A5-135D-47ED-9214-8EF973AD0D2A}" srcId="{3567AB72-C115-43B8-A42B-F14E7B434220}" destId="{E489F367-E495-4B60-8C18-89CB18F0E434}" srcOrd="2" destOrd="0" parTransId="{B85C4D14-6C6D-4D01-8EC4-51306BAA5899}" sibTransId="{EA7B0048-DFFA-40F4-BE38-91C4E37F394A}"/>
    <dgm:cxn modelId="{FC769FA8-DB9B-4811-809E-254A97F4EE74}" srcId="{E6DB5C3D-1E4C-469B-AC55-A38842B57B2A}" destId="{D5BEBA18-E613-418B-A75C-6CC078D4E6F3}" srcOrd="0" destOrd="0" parTransId="{9E972EB3-F3AB-4C69-9400-2F646B8A2A1B}" sibTransId="{CCEE828B-6EE2-430C-A835-FC504BBA2F3C}"/>
    <dgm:cxn modelId="{EC2E3BAD-D492-47AB-8F37-D558A373A071}" type="presOf" srcId="{4CD032B4-7B38-44D9-A0E8-7C6DAFCFB69A}" destId="{30AC7DBD-9C8A-495A-9F9E-4E1868D91B28}" srcOrd="0" destOrd="0" presId="urn:microsoft.com/office/officeart/2016/7/layout/RoundedRectangleTimeline"/>
    <dgm:cxn modelId="{B7ABD3AE-1E39-482F-85EF-C2CDEDA2CC1C}" type="presOf" srcId="{D5BEBA18-E613-418B-A75C-6CC078D4E6F3}" destId="{FC4EC4F6-0279-4F7B-BE36-0AAF5E5BECB7}" srcOrd="0" destOrd="0" presId="urn:microsoft.com/office/officeart/2016/7/layout/RoundedRectangleTimeline"/>
    <dgm:cxn modelId="{7254BAC3-060A-4516-BCA7-C2E4014100C1}" srcId="{4CD032B4-7B38-44D9-A0E8-7C6DAFCFB69A}" destId="{DA78B151-D443-4BA7-A89A-7D9190D24E9F}" srcOrd="0" destOrd="0" parTransId="{B88882B0-D118-4084-B39A-4434A9A323DC}" sibTransId="{4EA9D265-1866-40AE-8519-8423CFF8CC85}"/>
    <dgm:cxn modelId="{E7684ECE-5CA5-4314-898B-A4434F1E6F36}" srcId="{3567AB72-C115-43B8-A42B-F14E7B434220}" destId="{8EAC5C53-4C92-4521-84F2-F1E2F43EF305}" srcOrd="1" destOrd="0" parTransId="{084761F4-B654-4D24-B659-5ECCFB04F59B}" sibTransId="{91C257EC-7104-4FAE-A886-26532EE916EE}"/>
    <dgm:cxn modelId="{B3FAF8CF-FD6D-428E-9D9E-415A83017D14}" type="presOf" srcId="{D2B8DA44-DA92-4D5C-B0C6-49F924F0A120}" destId="{0C254953-70F8-46BD-BB26-E45A590449AB}" srcOrd="0" destOrd="0" presId="urn:microsoft.com/office/officeart/2016/7/layout/RoundedRectangleTimeline"/>
    <dgm:cxn modelId="{474C73D2-E703-466D-89D6-330C315D46D3}" type="presOf" srcId="{E6DB5C3D-1E4C-469B-AC55-A38842B57B2A}" destId="{E72C27DD-7DB8-4FDF-B076-D10684768BFF}" srcOrd="0" destOrd="0" presId="urn:microsoft.com/office/officeart/2016/7/layout/RoundedRectangleTimeline"/>
    <dgm:cxn modelId="{4C5BDBD3-0D88-40CC-95EF-C2B779A2C4AE}" type="presOf" srcId="{3567AB72-C115-43B8-A42B-F14E7B434220}" destId="{C9CDD28B-DF79-4C9A-AA66-EDC00547DDC5}" srcOrd="0" destOrd="0" presId="urn:microsoft.com/office/officeart/2016/7/layout/RoundedRectangleTimeline"/>
    <dgm:cxn modelId="{89FC92E2-03EF-4C59-ACB8-61ED4FA15012}" type="presOf" srcId="{DA78B151-D443-4BA7-A89A-7D9190D24E9F}" destId="{8F11BB3F-96DB-4179-B631-61D3197EC668}" srcOrd="0" destOrd="0" presId="urn:microsoft.com/office/officeart/2016/7/layout/RoundedRectangleTimeline"/>
    <dgm:cxn modelId="{C0EB67EF-A364-4234-8D7F-8AB8E1E11192}" srcId="{D2B8DA44-DA92-4D5C-B0C6-49F924F0A120}" destId="{75796F32-1353-4ED7-BA74-7C68DB747DC8}" srcOrd="0" destOrd="0" parTransId="{C7A7A8BC-8403-4CBC-9E41-89E3771D4C55}" sibTransId="{2ECED0B2-305F-4B5B-9114-24408B0DA998}"/>
    <dgm:cxn modelId="{CDFFE475-C72A-4827-95B6-CE01814AC164}" type="presParOf" srcId="{1E3B5743-8A63-43AC-802D-51832AE611A4}" destId="{7512D650-8598-41B5-AA64-7E504D84D513}" srcOrd="0" destOrd="0" presId="urn:microsoft.com/office/officeart/2016/7/layout/RoundedRectangleTimeline"/>
    <dgm:cxn modelId="{465112A9-D469-4B7E-88BB-AA3620260FB9}" type="presParOf" srcId="{7512D650-8598-41B5-AA64-7E504D84D513}" destId="{30AC7DBD-9C8A-495A-9F9E-4E1868D91B28}" srcOrd="0" destOrd="0" presId="urn:microsoft.com/office/officeart/2016/7/layout/RoundedRectangleTimeline"/>
    <dgm:cxn modelId="{357D04AB-4AB7-4815-8152-F6A33F2485EC}" type="presParOf" srcId="{7512D650-8598-41B5-AA64-7E504D84D513}" destId="{8F11BB3F-96DB-4179-B631-61D3197EC668}" srcOrd="1" destOrd="0" presId="urn:microsoft.com/office/officeart/2016/7/layout/RoundedRectangleTimeline"/>
    <dgm:cxn modelId="{983507A4-3A55-4570-9EA1-C7B7B5335E41}" type="presParOf" srcId="{7512D650-8598-41B5-AA64-7E504D84D513}" destId="{998E5D6A-67B1-4F1D-ADB9-DFF88E70B989}" srcOrd="2" destOrd="0" presId="urn:microsoft.com/office/officeart/2016/7/layout/RoundedRectangleTimeline"/>
    <dgm:cxn modelId="{880F09E9-82B7-44C8-A12C-1510E09733D3}" type="presParOf" srcId="{7512D650-8598-41B5-AA64-7E504D84D513}" destId="{F3F49DED-26F8-468A-A65D-B7A14ED70260}" srcOrd="3" destOrd="0" presId="urn:microsoft.com/office/officeart/2016/7/layout/RoundedRectangleTimeline"/>
    <dgm:cxn modelId="{A59D3571-776F-4A32-A6B0-CA18D3729ADC}" type="presParOf" srcId="{7512D650-8598-41B5-AA64-7E504D84D513}" destId="{21CD7541-117E-4B59-8C1A-F3AB96CD001A}" srcOrd="4" destOrd="0" presId="urn:microsoft.com/office/officeart/2016/7/layout/RoundedRectangleTimeline"/>
    <dgm:cxn modelId="{B4D35B1C-E620-4E04-A140-9255D6F0F797}" type="presParOf" srcId="{1E3B5743-8A63-43AC-802D-51832AE611A4}" destId="{1D157324-03E5-4FFC-B94B-FFCCB455BD56}" srcOrd="1" destOrd="0" presId="urn:microsoft.com/office/officeart/2016/7/layout/RoundedRectangleTimeline"/>
    <dgm:cxn modelId="{3FC0C83E-47FE-4E7E-8CF4-310DBCBF44DB}" type="presParOf" srcId="{1E3B5743-8A63-43AC-802D-51832AE611A4}" destId="{7A7026C1-5FD0-42ED-B1C9-C5557533DEDC}" srcOrd="2" destOrd="0" presId="urn:microsoft.com/office/officeart/2016/7/layout/RoundedRectangleTimeline"/>
    <dgm:cxn modelId="{D0BE2703-66B1-4981-80BC-F9CBC8E91BC8}" type="presParOf" srcId="{7A7026C1-5FD0-42ED-B1C9-C5557533DEDC}" destId="{C9CDD28B-DF79-4C9A-AA66-EDC00547DDC5}" srcOrd="0" destOrd="0" presId="urn:microsoft.com/office/officeart/2016/7/layout/RoundedRectangleTimeline"/>
    <dgm:cxn modelId="{61722B71-9FE4-4AC0-AFB3-BA7B9FA55C9A}" type="presParOf" srcId="{7A7026C1-5FD0-42ED-B1C9-C5557533DEDC}" destId="{CC4511EE-B525-494E-BB5C-E2C68CBAC9BF}" srcOrd="1" destOrd="0" presId="urn:microsoft.com/office/officeart/2016/7/layout/RoundedRectangleTimeline"/>
    <dgm:cxn modelId="{29690AD0-643F-47FC-A09E-70F8C0AC949F}" type="presParOf" srcId="{7A7026C1-5FD0-42ED-B1C9-C5557533DEDC}" destId="{2BD1B9FB-94C8-42AD-B680-8E0D244325C2}" srcOrd="2" destOrd="0" presId="urn:microsoft.com/office/officeart/2016/7/layout/RoundedRectangleTimeline"/>
    <dgm:cxn modelId="{09C6E1C0-F29D-418A-90D4-CC0FB208883D}" type="presParOf" srcId="{7A7026C1-5FD0-42ED-B1C9-C5557533DEDC}" destId="{B94597BA-981C-44D2-ADB4-DCF4EC1B39C7}" srcOrd="3" destOrd="0" presId="urn:microsoft.com/office/officeart/2016/7/layout/RoundedRectangleTimeline"/>
    <dgm:cxn modelId="{857497C2-2A01-40CE-8252-9BD74C952F30}" type="presParOf" srcId="{7A7026C1-5FD0-42ED-B1C9-C5557533DEDC}" destId="{E6AE0CE3-EE46-4709-A3AF-8EDF6BF274CD}" srcOrd="4" destOrd="0" presId="urn:microsoft.com/office/officeart/2016/7/layout/RoundedRectangleTimeline"/>
    <dgm:cxn modelId="{19988419-F8FD-4ABC-BBB3-9C596E221497}" type="presParOf" srcId="{1E3B5743-8A63-43AC-802D-51832AE611A4}" destId="{E723CAC1-C902-49AD-9B53-FC758D11136E}" srcOrd="3" destOrd="0" presId="urn:microsoft.com/office/officeart/2016/7/layout/RoundedRectangleTimeline"/>
    <dgm:cxn modelId="{025A8E0A-168B-4D14-A016-C383E200B68C}" type="presParOf" srcId="{1E3B5743-8A63-43AC-802D-51832AE611A4}" destId="{852FFF4E-FBFF-47A9-BA82-B0D393012DEE}" srcOrd="4" destOrd="0" presId="urn:microsoft.com/office/officeart/2016/7/layout/RoundedRectangleTimeline"/>
    <dgm:cxn modelId="{1D319DFB-619B-40E8-AA22-FD9F01FACC30}" type="presParOf" srcId="{852FFF4E-FBFF-47A9-BA82-B0D393012DEE}" destId="{E72C27DD-7DB8-4FDF-B076-D10684768BFF}" srcOrd="0" destOrd="0" presId="urn:microsoft.com/office/officeart/2016/7/layout/RoundedRectangleTimeline"/>
    <dgm:cxn modelId="{24C2C5AD-B4EF-492B-9E36-8FA912007615}" type="presParOf" srcId="{852FFF4E-FBFF-47A9-BA82-B0D393012DEE}" destId="{FC4EC4F6-0279-4F7B-BE36-0AAF5E5BECB7}" srcOrd="1" destOrd="0" presId="urn:microsoft.com/office/officeart/2016/7/layout/RoundedRectangleTimeline"/>
    <dgm:cxn modelId="{5E391E25-EEEE-4F47-85A2-D1E7E0EFB30C}" type="presParOf" srcId="{852FFF4E-FBFF-47A9-BA82-B0D393012DEE}" destId="{39C6EA88-1ADD-47BD-8DEB-862EA444E51F}" srcOrd="2" destOrd="0" presId="urn:microsoft.com/office/officeart/2016/7/layout/RoundedRectangleTimeline"/>
    <dgm:cxn modelId="{7DA74884-729C-4C59-86B5-03497E5081DC}" type="presParOf" srcId="{852FFF4E-FBFF-47A9-BA82-B0D393012DEE}" destId="{776BF8E5-9949-43AF-944B-02B551E278FF}" srcOrd="3" destOrd="0" presId="urn:microsoft.com/office/officeart/2016/7/layout/RoundedRectangleTimeline"/>
    <dgm:cxn modelId="{14513705-C6A1-4A04-9FA6-BFD24FAB065E}" type="presParOf" srcId="{852FFF4E-FBFF-47A9-BA82-B0D393012DEE}" destId="{D9AFBBF7-8A30-4C6C-AE56-9AEC664D743D}" srcOrd="4" destOrd="0" presId="urn:microsoft.com/office/officeart/2016/7/layout/RoundedRectangleTimeline"/>
    <dgm:cxn modelId="{39476DF8-E0C7-48E5-9CA6-D059A7CFD801}" type="presParOf" srcId="{1E3B5743-8A63-43AC-802D-51832AE611A4}" destId="{9D5AED23-B231-4DE9-90A4-B9D8A4824584}" srcOrd="5" destOrd="0" presId="urn:microsoft.com/office/officeart/2016/7/layout/RoundedRectangleTimeline"/>
    <dgm:cxn modelId="{B6435BE7-B503-4710-B62F-A43691F8DF92}" type="presParOf" srcId="{1E3B5743-8A63-43AC-802D-51832AE611A4}" destId="{06860321-25F0-4FCD-A8B0-4F8AB9B7D758}" srcOrd="6" destOrd="0" presId="urn:microsoft.com/office/officeart/2016/7/layout/RoundedRectangleTimeline"/>
    <dgm:cxn modelId="{095A83E7-F929-4DA1-BBC7-456251A2F431}" type="presParOf" srcId="{06860321-25F0-4FCD-A8B0-4F8AB9B7D758}" destId="{1961D29A-8143-42C7-BA61-1BAACA49B095}" srcOrd="0" destOrd="0" presId="urn:microsoft.com/office/officeart/2016/7/layout/RoundedRectangleTimeline"/>
    <dgm:cxn modelId="{43B12AEC-47C7-43AA-B4D3-9711713B5390}" type="presParOf" srcId="{06860321-25F0-4FCD-A8B0-4F8AB9B7D758}" destId="{E57F1151-9A46-4516-A1D8-8F686BEF5833}" srcOrd="1" destOrd="0" presId="urn:microsoft.com/office/officeart/2016/7/layout/RoundedRectangleTimeline"/>
    <dgm:cxn modelId="{3C671B18-97E1-4340-8CB6-4E1D500BD0DB}" type="presParOf" srcId="{06860321-25F0-4FCD-A8B0-4F8AB9B7D758}" destId="{9859E687-B3B9-47E0-9809-ED1E823E01DA}" srcOrd="2" destOrd="0" presId="urn:microsoft.com/office/officeart/2016/7/layout/RoundedRectangleTimeline"/>
    <dgm:cxn modelId="{3998ABA2-3797-4E83-A95B-51687BFF667E}" type="presParOf" srcId="{06860321-25F0-4FCD-A8B0-4F8AB9B7D758}" destId="{F22F44AA-EFDA-4797-A1ED-E46F232973E0}" srcOrd="3" destOrd="0" presId="urn:microsoft.com/office/officeart/2016/7/layout/RoundedRectangleTimeline"/>
    <dgm:cxn modelId="{5E5139BB-E2B6-48B8-8FFF-BEC520E52554}" type="presParOf" srcId="{06860321-25F0-4FCD-A8B0-4F8AB9B7D758}" destId="{C58606EC-496B-4307-B9BB-B15E8CC9A3A4}" srcOrd="4" destOrd="0" presId="urn:microsoft.com/office/officeart/2016/7/layout/RoundedRectangleTimeline"/>
    <dgm:cxn modelId="{32D553A3-C780-46C6-A895-584E9A7B3E7D}" type="presParOf" srcId="{1E3B5743-8A63-43AC-802D-51832AE611A4}" destId="{23D3D351-AA14-45D6-9189-4645EDF59568}" srcOrd="7" destOrd="0" presId="urn:microsoft.com/office/officeart/2016/7/layout/RoundedRectangleTimeline"/>
    <dgm:cxn modelId="{59A38268-B4E2-4583-AA8C-89758694E07B}" type="presParOf" srcId="{1E3B5743-8A63-43AC-802D-51832AE611A4}" destId="{F58E7544-1329-4EC2-AFC9-EA695CB56A68}" srcOrd="8" destOrd="0" presId="urn:microsoft.com/office/officeart/2016/7/layout/RoundedRectangleTimeline"/>
    <dgm:cxn modelId="{6AD06CC2-F67E-4AF0-BC8A-728AC55B7F44}" type="presParOf" srcId="{F58E7544-1329-4EC2-AFC9-EA695CB56A68}" destId="{0C254953-70F8-46BD-BB26-E45A590449AB}" srcOrd="0" destOrd="0" presId="urn:microsoft.com/office/officeart/2016/7/layout/RoundedRectangleTimeline"/>
    <dgm:cxn modelId="{236B3220-27D7-4EAA-9222-F375148FA448}" type="presParOf" srcId="{F58E7544-1329-4EC2-AFC9-EA695CB56A68}" destId="{B072ACCD-7B37-4EE7-AAD7-D32EA2D54509}" srcOrd="1" destOrd="0" presId="urn:microsoft.com/office/officeart/2016/7/layout/RoundedRectangleTimeline"/>
    <dgm:cxn modelId="{C2652705-238D-4687-A674-420452EED570}" type="presParOf" srcId="{F58E7544-1329-4EC2-AFC9-EA695CB56A68}" destId="{21963A84-3962-4874-B224-1A024C0F234E}" srcOrd="2" destOrd="0" presId="urn:microsoft.com/office/officeart/2016/7/layout/RoundedRectangleTimeline"/>
    <dgm:cxn modelId="{8A6C3A9D-58B4-4A5F-B065-ACFC13A46A97}" type="presParOf" srcId="{F58E7544-1329-4EC2-AFC9-EA695CB56A68}" destId="{E281A2B8-2596-4117-BE3C-D9BCE6D6169F}" srcOrd="3" destOrd="0" presId="urn:microsoft.com/office/officeart/2016/7/layout/RoundedRectangleTimeline"/>
    <dgm:cxn modelId="{E697E0E1-63F3-4941-975F-FF0BBF55321A}" type="presParOf" srcId="{F58E7544-1329-4EC2-AFC9-EA695CB56A68}" destId="{D33F1541-985F-4D76-B47E-B7E11418D8AE}" srcOrd="4" destOrd="0" presId="urn:microsoft.com/office/officeart/2016/7/layout/RoundedRectangleTimeline"/>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FBF759D-4D1E-473C-9EB8-AF8C198CC615}" type="doc">
      <dgm:prSet loTypeId="urn:microsoft.com/office/officeart/2005/8/layout/funnel1" loCatId="relationship" qsTypeId="urn:microsoft.com/office/officeart/2005/8/quickstyle/simple5" qsCatId="simple" csTypeId="urn:microsoft.com/office/officeart/2005/8/colors/accent2_2" csCatId="accent2" phldr="1"/>
      <dgm:spPr/>
      <dgm:t>
        <a:bodyPr/>
        <a:lstStyle/>
        <a:p>
          <a:endParaRPr lang="en-US"/>
        </a:p>
      </dgm:t>
    </dgm:pt>
    <dgm:pt modelId="{8AFA0820-D2B0-43C9-8B4A-066F5C40AD36}">
      <dgm:prSet phldrT="[Text]"/>
      <dgm:spPr/>
      <dgm:t>
        <a:bodyPr/>
        <a:lstStyle/>
        <a:p>
          <a:r>
            <a:rPr lang="en-US" b="1" dirty="0"/>
            <a:t>SB2 and LEAP  </a:t>
          </a:r>
        </a:p>
      </dgm:t>
    </dgm:pt>
    <dgm:pt modelId="{371C7C34-9B81-4906-9E8C-6C44E17A0465}" type="parTrans" cxnId="{35580DA2-0149-4116-B279-665A33883EF2}">
      <dgm:prSet/>
      <dgm:spPr/>
      <dgm:t>
        <a:bodyPr/>
        <a:lstStyle/>
        <a:p>
          <a:endParaRPr lang="en-US"/>
        </a:p>
      </dgm:t>
    </dgm:pt>
    <dgm:pt modelId="{4E9F0321-4807-4B5D-A742-7DBA1E5A1180}" type="sibTrans" cxnId="{35580DA2-0149-4116-B279-665A33883EF2}">
      <dgm:prSet/>
      <dgm:spPr/>
      <dgm:t>
        <a:bodyPr/>
        <a:lstStyle/>
        <a:p>
          <a:endParaRPr lang="en-US"/>
        </a:p>
      </dgm:t>
    </dgm:pt>
    <dgm:pt modelId="{D71A24EB-09C2-4B5A-A3E2-72DA9B3BE269}">
      <dgm:prSet phldrT="[Text]"/>
      <dgm:spPr/>
      <dgm:t>
        <a:bodyPr/>
        <a:lstStyle/>
        <a:p>
          <a:r>
            <a:rPr lang="en-US" b="1" dirty="0"/>
            <a:t>REAP1.0</a:t>
          </a:r>
        </a:p>
      </dgm:t>
    </dgm:pt>
    <dgm:pt modelId="{15765263-944F-4D6F-BDA0-F5E7439DC47F}" type="parTrans" cxnId="{5CBDE73C-D05B-4C64-B680-42AE4B29761A}">
      <dgm:prSet/>
      <dgm:spPr/>
      <dgm:t>
        <a:bodyPr/>
        <a:lstStyle/>
        <a:p>
          <a:endParaRPr lang="en-US"/>
        </a:p>
      </dgm:t>
    </dgm:pt>
    <dgm:pt modelId="{4E617F9C-9ABC-43DB-B69F-15D406985AD7}" type="sibTrans" cxnId="{5CBDE73C-D05B-4C64-B680-42AE4B29761A}">
      <dgm:prSet/>
      <dgm:spPr/>
      <dgm:t>
        <a:bodyPr/>
        <a:lstStyle/>
        <a:p>
          <a:endParaRPr lang="en-US"/>
        </a:p>
      </dgm:t>
    </dgm:pt>
    <dgm:pt modelId="{C47587B6-1C8F-46FA-8E23-C3E04C72F3C3}">
      <dgm:prSet phldrT="[Text]"/>
      <dgm:spPr/>
      <dgm:t>
        <a:bodyPr/>
        <a:lstStyle/>
        <a:p>
          <a:r>
            <a:rPr lang="en-US" b="1" dirty="0"/>
            <a:t>REAP 2.0</a:t>
          </a:r>
        </a:p>
      </dgm:t>
    </dgm:pt>
    <dgm:pt modelId="{B0BCDD4E-82B0-436E-8069-15D472A02334}" type="parTrans" cxnId="{9E90A0FA-1AE1-4D1D-9647-A12F0A4BB927}">
      <dgm:prSet/>
      <dgm:spPr/>
      <dgm:t>
        <a:bodyPr/>
        <a:lstStyle/>
        <a:p>
          <a:endParaRPr lang="en-US"/>
        </a:p>
      </dgm:t>
    </dgm:pt>
    <dgm:pt modelId="{19260CA6-1B34-41BC-9142-D35696D465D4}" type="sibTrans" cxnId="{9E90A0FA-1AE1-4D1D-9647-A12F0A4BB927}">
      <dgm:prSet/>
      <dgm:spPr/>
      <dgm:t>
        <a:bodyPr/>
        <a:lstStyle/>
        <a:p>
          <a:endParaRPr lang="en-US"/>
        </a:p>
      </dgm:t>
    </dgm:pt>
    <dgm:pt modelId="{FA08A4E1-9E33-4DE0-BA19-AE2798C13AC0}">
      <dgm:prSet phldrT="[Text]"/>
      <dgm:spPr/>
      <dgm:t>
        <a:bodyPr/>
        <a:lstStyle/>
        <a:p>
          <a:r>
            <a:rPr lang="en-US" b="1" dirty="0"/>
            <a:t>Accelerating Housing Production</a:t>
          </a:r>
        </a:p>
        <a:p>
          <a:r>
            <a:rPr lang="en-US" b="1" dirty="0"/>
            <a:t>6</a:t>
          </a:r>
          <a:r>
            <a:rPr lang="en-US" b="1" baseline="30000" dirty="0"/>
            <a:t>th</a:t>
          </a:r>
          <a:r>
            <a:rPr lang="en-US" b="1" dirty="0"/>
            <a:t> Cycle RHNA </a:t>
          </a:r>
        </a:p>
      </dgm:t>
    </dgm:pt>
    <dgm:pt modelId="{FB47B8A3-597E-4EB4-AE29-F2AFAD61E6B8}" type="parTrans" cxnId="{FFD86C29-AFA6-41F8-986C-034E9A7172CE}">
      <dgm:prSet/>
      <dgm:spPr/>
      <dgm:t>
        <a:bodyPr/>
        <a:lstStyle/>
        <a:p>
          <a:endParaRPr lang="en-US"/>
        </a:p>
      </dgm:t>
    </dgm:pt>
    <dgm:pt modelId="{21EF9572-328B-4A50-9B17-AACC0BA21F9C}" type="sibTrans" cxnId="{FFD86C29-AFA6-41F8-986C-034E9A7172CE}">
      <dgm:prSet/>
      <dgm:spPr/>
      <dgm:t>
        <a:bodyPr/>
        <a:lstStyle/>
        <a:p>
          <a:endParaRPr lang="en-US"/>
        </a:p>
      </dgm:t>
    </dgm:pt>
    <dgm:pt modelId="{DDA442A8-BC3E-41F5-990A-139254100AE2}" type="pres">
      <dgm:prSet presAssocID="{CFBF759D-4D1E-473C-9EB8-AF8C198CC615}" presName="Name0" presStyleCnt="0">
        <dgm:presLayoutVars>
          <dgm:chMax val="4"/>
          <dgm:resizeHandles val="exact"/>
        </dgm:presLayoutVars>
      </dgm:prSet>
      <dgm:spPr/>
    </dgm:pt>
    <dgm:pt modelId="{A37DEB7B-1F9B-4F11-9996-C42E4058703A}" type="pres">
      <dgm:prSet presAssocID="{CFBF759D-4D1E-473C-9EB8-AF8C198CC615}" presName="ellipse" presStyleLbl="trBgShp" presStyleIdx="0" presStyleCnt="1"/>
      <dgm:spPr/>
    </dgm:pt>
    <dgm:pt modelId="{C171F2F6-01CA-42C3-9723-B30241234D2D}" type="pres">
      <dgm:prSet presAssocID="{CFBF759D-4D1E-473C-9EB8-AF8C198CC615}" presName="arrow1" presStyleLbl="fgShp" presStyleIdx="0" presStyleCnt="1"/>
      <dgm:spPr/>
    </dgm:pt>
    <dgm:pt modelId="{B3FF9B0F-E8D7-4FDA-9269-4880231460DC}" type="pres">
      <dgm:prSet presAssocID="{CFBF759D-4D1E-473C-9EB8-AF8C198CC615}" presName="rectangle" presStyleLbl="revTx" presStyleIdx="0" presStyleCnt="1">
        <dgm:presLayoutVars>
          <dgm:bulletEnabled val="1"/>
        </dgm:presLayoutVars>
      </dgm:prSet>
      <dgm:spPr/>
    </dgm:pt>
    <dgm:pt modelId="{3B056B56-91CF-4D68-ABBA-787327BE4213}" type="pres">
      <dgm:prSet presAssocID="{D71A24EB-09C2-4B5A-A3E2-72DA9B3BE269}" presName="item1" presStyleLbl="node1" presStyleIdx="0" presStyleCnt="3">
        <dgm:presLayoutVars>
          <dgm:bulletEnabled val="1"/>
        </dgm:presLayoutVars>
      </dgm:prSet>
      <dgm:spPr/>
    </dgm:pt>
    <dgm:pt modelId="{AF0F824B-BB1A-4D02-9A05-6E19BAE3BF2A}" type="pres">
      <dgm:prSet presAssocID="{C47587B6-1C8F-46FA-8E23-C3E04C72F3C3}" presName="item2" presStyleLbl="node1" presStyleIdx="1" presStyleCnt="3">
        <dgm:presLayoutVars>
          <dgm:bulletEnabled val="1"/>
        </dgm:presLayoutVars>
      </dgm:prSet>
      <dgm:spPr/>
    </dgm:pt>
    <dgm:pt modelId="{CB92580D-AC01-4640-8321-AD2CA1814112}" type="pres">
      <dgm:prSet presAssocID="{FA08A4E1-9E33-4DE0-BA19-AE2798C13AC0}" presName="item3" presStyleLbl="node1" presStyleIdx="2" presStyleCnt="3">
        <dgm:presLayoutVars>
          <dgm:bulletEnabled val="1"/>
        </dgm:presLayoutVars>
      </dgm:prSet>
      <dgm:spPr/>
    </dgm:pt>
    <dgm:pt modelId="{A6D654A9-8331-4C2D-855B-CE79744AC7F2}" type="pres">
      <dgm:prSet presAssocID="{CFBF759D-4D1E-473C-9EB8-AF8C198CC615}" presName="funnel" presStyleLbl="trAlignAcc1" presStyleIdx="0" presStyleCnt="1"/>
      <dgm:spPr/>
    </dgm:pt>
  </dgm:ptLst>
  <dgm:cxnLst>
    <dgm:cxn modelId="{EC808113-A498-494F-9960-2298336354DC}" type="presOf" srcId="{8AFA0820-D2B0-43C9-8B4A-066F5C40AD36}" destId="{CB92580D-AC01-4640-8321-AD2CA1814112}" srcOrd="0" destOrd="0" presId="urn:microsoft.com/office/officeart/2005/8/layout/funnel1"/>
    <dgm:cxn modelId="{A2BDEA18-BC77-430C-96DF-C080648E44A7}" type="presOf" srcId="{C47587B6-1C8F-46FA-8E23-C3E04C72F3C3}" destId="{3B056B56-91CF-4D68-ABBA-787327BE4213}" srcOrd="0" destOrd="0" presId="urn:microsoft.com/office/officeart/2005/8/layout/funnel1"/>
    <dgm:cxn modelId="{FFD86C29-AFA6-41F8-986C-034E9A7172CE}" srcId="{CFBF759D-4D1E-473C-9EB8-AF8C198CC615}" destId="{FA08A4E1-9E33-4DE0-BA19-AE2798C13AC0}" srcOrd="3" destOrd="0" parTransId="{FB47B8A3-597E-4EB4-AE29-F2AFAD61E6B8}" sibTransId="{21EF9572-328B-4A50-9B17-AACC0BA21F9C}"/>
    <dgm:cxn modelId="{5CBDE73C-D05B-4C64-B680-42AE4B29761A}" srcId="{CFBF759D-4D1E-473C-9EB8-AF8C198CC615}" destId="{D71A24EB-09C2-4B5A-A3E2-72DA9B3BE269}" srcOrd="1" destOrd="0" parTransId="{15765263-944F-4D6F-BDA0-F5E7439DC47F}" sibTransId="{4E617F9C-9ABC-43DB-B69F-15D406985AD7}"/>
    <dgm:cxn modelId="{C6B66460-5253-4AC8-B497-78B107C348D0}" type="presOf" srcId="{D71A24EB-09C2-4B5A-A3E2-72DA9B3BE269}" destId="{AF0F824B-BB1A-4D02-9A05-6E19BAE3BF2A}" srcOrd="0" destOrd="0" presId="urn:microsoft.com/office/officeart/2005/8/layout/funnel1"/>
    <dgm:cxn modelId="{35580DA2-0149-4116-B279-665A33883EF2}" srcId="{CFBF759D-4D1E-473C-9EB8-AF8C198CC615}" destId="{8AFA0820-D2B0-43C9-8B4A-066F5C40AD36}" srcOrd="0" destOrd="0" parTransId="{371C7C34-9B81-4906-9E8C-6C44E17A0465}" sibTransId="{4E9F0321-4807-4B5D-A742-7DBA1E5A1180}"/>
    <dgm:cxn modelId="{AD833FE7-2538-475F-8B59-D34347B7C14B}" type="presOf" srcId="{CFBF759D-4D1E-473C-9EB8-AF8C198CC615}" destId="{DDA442A8-BC3E-41F5-990A-139254100AE2}" srcOrd="0" destOrd="0" presId="urn:microsoft.com/office/officeart/2005/8/layout/funnel1"/>
    <dgm:cxn modelId="{5F29EEE7-930D-4469-A162-2B34748F5AF3}" type="presOf" srcId="{FA08A4E1-9E33-4DE0-BA19-AE2798C13AC0}" destId="{B3FF9B0F-E8D7-4FDA-9269-4880231460DC}" srcOrd="0" destOrd="0" presId="urn:microsoft.com/office/officeart/2005/8/layout/funnel1"/>
    <dgm:cxn modelId="{9E90A0FA-1AE1-4D1D-9647-A12F0A4BB927}" srcId="{CFBF759D-4D1E-473C-9EB8-AF8C198CC615}" destId="{C47587B6-1C8F-46FA-8E23-C3E04C72F3C3}" srcOrd="2" destOrd="0" parTransId="{B0BCDD4E-82B0-436E-8069-15D472A02334}" sibTransId="{19260CA6-1B34-41BC-9142-D35696D465D4}"/>
    <dgm:cxn modelId="{707CAED8-1FD5-4082-8F04-59CB7B5B11E4}" type="presParOf" srcId="{DDA442A8-BC3E-41F5-990A-139254100AE2}" destId="{A37DEB7B-1F9B-4F11-9996-C42E4058703A}" srcOrd="0" destOrd="0" presId="urn:microsoft.com/office/officeart/2005/8/layout/funnel1"/>
    <dgm:cxn modelId="{87B1FB05-3A33-4DEA-ACAF-461429808DA7}" type="presParOf" srcId="{DDA442A8-BC3E-41F5-990A-139254100AE2}" destId="{C171F2F6-01CA-42C3-9723-B30241234D2D}" srcOrd="1" destOrd="0" presId="urn:microsoft.com/office/officeart/2005/8/layout/funnel1"/>
    <dgm:cxn modelId="{09ACA1AB-5AAB-483B-BFFD-D6700188B4D8}" type="presParOf" srcId="{DDA442A8-BC3E-41F5-990A-139254100AE2}" destId="{B3FF9B0F-E8D7-4FDA-9269-4880231460DC}" srcOrd="2" destOrd="0" presId="urn:microsoft.com/office/officeart/2005/8/layout/funnel1"/>
    <dgm:cxn modelId="{1D0196B9-1065-4FED-A445-0571E0B93939}" type="presParOf" srcId="{DDA442A8-BC3E-41F5-990A-139254100AE2}" destId="{3B056B56-91CF-4D68-ABBA-787327BE4213}" srcOrd="3" destOrd="0" presId="urn:microsoft.com/office/officeart/2005/8/layout/funnel1"/>
    <dgm:cxn modelId="{183F9882-614B-4682-ADC1-12C8FBBD84C2}" type="presParOf" srcId="{DDA442A8-BC3E-41F5-990A-139254100AE2}" destId="{AF0F824B-BB1A-4D02-9A05-6E19BAE3BF2A}" srcOrd="4" destOrd="0" presId="urn:microsoft.com/office/officeart/2005/8/layout/funnel1"/>
    <dgm:cxn modelId="{2A7A22D1-3154-4FD0-A28E-F0E7E17F898D}" type="presParOf" srcId="{DDA442A8-BC3E-41F5-990A-139254100AE2}" destId="{CB92580D-AC01-4640-8321-AD2CA1814112}" srcOrd="5" destOrd="0" presId="urn:microsoft.com/office/officeart/2005/8/layout/funnel1"/>
    <dgm:cxn modelId="{337F3DB7-F13F-4FB5-B819-8E93A1AE8B69}" type="presParOf" srcId="{DDA442A8-BC3E-41F5-990A-139254100AE2}" destId="{A6D654A9-8331-4C2D-855B-CE79744AC7F2}" srcOrd="6" destOrd="0" presId="urn:microsoft.com/office/officeart/2005/8/layout/funne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14BD8CA-AD54-4BD4-A088-5BAF62660877}" type="doc">
      <dgm:prSet loTypeId="urn:microsoft.com/office/officeart/2016/7/layout/VerticalHollowActionList" loCatId="List" qsTypeId="urn:microsoft.com/office/officeart/2005/8/quickstyle/simple1" qsCatId="simple" csTypeId="urn:microsoft.com/office/officeart/2005/8/colors/accent1_2" csCatId="accent1" phldr="1"/>
      <dgm:spPr/>
      <dgm:t>
        <a:bodyPr/>
        <a:lstStyle/>
        <a:p>
          <a:endParaRPr lang="en-US"/>
        </a:p>
      </dgm:t>
    </dgm:pt>
    <dgm:pt modelId="{BE2B43E0-BF9C-4A7A-9545-A37EB0A011DD}">
      <dgm:prSet/>
      <dgm:spPr/>
      <dgm:t>
        <a:bodyPr/>
        <a:lstStyle/>
        <a:p>
          <a:r>
            <a:rPr lang="en-US" dirty="0"/>
            <a:t>Allow</a:t>
          </a:r>
        </a:p>
      </dgm:t>
    </dgm:pt>
    <dgm:pt modelId="{77059473-2328-4410-A2DE-20A6B07CE077}" type="parTrans" cxnId="{03C9A4CC-B7A8-4853-AC65-CDE8EFAFCF94}">
      <dgm:prSet/>
      <dgm:spPr/>
      <dgm:t>
        <a:bodyPr/>
        <a:lstStyle/>
        <a:p>
          <a:endParaRPr lang="en-US"/>
        </a:p>
      </dgm:t>
    </dgm:pt>
    <dgm:pt modelId="{46C67971-E9B6-49EA-8EE2-539DF4567EB6}" type="sibTrans" cxnId="{03C9A4CC-B7A8-4853-AC65-CDE8EFAFCF94}">
      <dgm:prSet/>
      <dgm:spPr/>
      <dgm:t>
        <a:bodyPr/>
        <a:lstStyle/>
        <a:p>
          <a:endParaRPr lang="en-US"/>
        </a:p>
      </dgm:t>
    </dgm:pt>
    <dgm:pt modelId="{566EF84B-FE02-4A17-A38D-FF303D6FAB8B}">
      <dgm:prSet/>
      <dgm:spPr/>
      <dgm:t>
        <a:bodyPr/>
        <a:lstStyle/>
        <a:p>
          <a:r>
            <a:rPr lang="en-US"/>
            <a:t>Allowing residential and mixed-uses by-right</a:t>
          </a:r>
        </a:p>
      </dgm:t>
    </dgm:pt>
    <dgm:pt modelId="{DC3F8782-48BA-4655-BC7D-5FC518AEA404}" type="parTrans" cxnId="{D3B1AA24-C63A-4267-B29B-A54D10BC66C0}">
      <dgm:prSet/>
      <dgm:spPr/>
      <dgm:t>
        <a:bodyPr/>
        <a:lstStyle/>
        <a:p>
          <a:endParaRPr lang="en-US"/>
        </a:p>
      </dgm:t>
    </dgm:pt>
    <dgm:pt modelId="{8B0C9E24-8BFE-4949-BAA6-1E1766265420}" type="sibTrans" cxnId="{D3B1AA24-C63A-4267-B29B-A54D10BC66C0}">
      <dgm:prSet/>
      <dgm:spPr/>
      <dgm:t>
        <a:bodyPr/>
        <a:lstStyle/>
        <a:p>
          <a:endParaRPr lang="en-US"/>
        </a:p>
      </dgm:t>
    </dgm:pt>
    <dgm:pt modelId="{8CE226AF-3308-4243-ABD9-4B1ECAA957C8}">
      <dgm:prSet/>
      <dgm:spPr/>
      <dgm:t>
        <a:bodyPr/>
        <a:lstStyle/>
        <a:p>
          <a:r>
            <a:rPr lang="en-US" dirty="0"/>
            <a:t>Zone</a:t>
          </a:r>
        </a:p>
      </dgm:t>
    </dgm:pt>
    <dgm:pt modelId="{9A8AA1CC-45DB-4976-B612-BBE829D7DD7D}" type="parTrans" cxnId="{745ABDBB-8631-4338-B2CE-FD405D505C6B}">
      <dgm:prSet/>
      <dgm:spPr/>
      <dgm:t>
        <a:bodyPr/>
        <a:lstStyle/>
        <a:p>
          <a:endParaRPr lang="en-US"/>
        </a:p>
      </dgm:t>
    </dgm:pt>
    <dgm:pt modelId="{AE5D7799-745C-4370-8D9A-DCC45A506E2A}" type="sibTrans" cxnId="{745ABDBB-8631-4338-B2CE-FD405D505C6B}">
      <dgm:prSet/>
      <dgm:spPr/>
      <dgm:t>
        <a:bodyPr/>
        <a:lstStyle/>
        <a:p>
          <a:endParaRPr lang="en-US"/>
        </a:p>
      </dgm:t>
    </dgm:pt>
    <dgm:pt modelId="{B163C60F-BBE0-4E15-AF17-EF93383F2D73}">
      <dgm:prSet/>
      <dgm:spPr/>
      <dgm:t>
        <a:bodyPr/>
        <a:lstStyle/>
        <a:p>
          <a:r>
            <a:rPr lang="en-US"/>
            <a:t>Zoning more sites for residential or increasing densities </a:t>
          </a:r>
        </a:p>
      </dgm:t>
    </dgm:pt>
    <dgm:pt modelId="{87C2C76F-D344-479F-BE97-A54D0CCABF04}" type="parTrans" cxnId="{4AE9647A-92EE-4492-8496-1F2020FD64B7}">
      <dgm:prSet/>
      <dgm:spPr/>
      <dgm:t>
        <a:bodyPr/>
        <a:lstStyle/>
        <a:p>
          <a:endParaRPr lang="en-US"/>
        </a:p>
      </dgm:t>
    </dgm:pt>
    <dgm:pt modelId="{926C497D-3D30-4A90-BC2A-4D797D7B9866}" type="sibTrans" cxnId="{4AE9647A-92EE-4492-8496-1F2020FD64B7}">
      <dgm:prSet/>
      <dgm:spPr/>
      <dgm:t>
        <a:bodyPr/>
        <a:lstStyle/>
        <a:p>
          <a:endParaRPr lang="en-US"/>
        </a:p>
      </dgm:t>
    </dgm:pt>
    <dgm:pt modelId="{645EA898-8869-4A2C-8A9A-A38F87191F20}">
      <dgm:prSet/>
      <dgm:spPr/>
      <dgm:t>
        <a:bodyPr/>
        <a:lstStyle/>
        <a:p>
          <a:r>
            <a:rPr lang="en-US" dirty="0"/>
            <a:t>Reduce</a:t>
          </a:r>
        </a:p>
      </dgm:t>
    </dgm:pt>
    <dgm:pt modelId="{09D0E1B2-8167-4B1A-AE35-90D4CA05A9A6}" type="parTrans" cxnId="{553F2C2D-15C2-49C1-B5B2-CE0ECADBBD88}">
      <dgm:prSet/>
      <dgm:spPr/>
      <dgm:t>
        <a:bodyPr/>
        <a:lstStyle/>
        <a:p>
          <a:endParaRPr lang="en-US"/>
        </a:p>
      </dgm:t>
    </dgm:pt>
    <dgm:pt modelId="{13C5A6A5-0C13-4650-B6F6-C3C65B5DAFC3}" type="sibTrans" cxnId="{553F2C2D-15C2-49C1-B5B2-CE0ECADBBD88}">
      <dgm:prSet/>
      <dgm:spPr/>
      <dgm:t>
        <a:bodyPr/>
        <a:lstStyle/>
        <a:p>
          <a:endParaRPr lang="en-US"/>
        </a:p>
      </dgm:t>
    </dgm:pt>
    <dgm:pt modelId="{0000900C-957F-4E74-AAF6-FE72935B27E0}">
      <dgm:prSet/>
      <dgm:spPr/>
      <dgm:t>
        <a:bodyPr/>
        <a:lstStyle/>
        <a:p>
          <a:r>
            <a:rPr lang="en-US"/>
            <a:t>Allowing for parking reductions</a:t>
          </a:r>
        </a:p>
      </dgm:t>
    </dgm:pt>
    <dgm:pt modelId="{F00677F5-9CB7-4EC6-8EAA-B679E42F9AB8}" type="parTrans" cxnId="{3F477C0B-F638-489C-BB8D-8B6E77923265}">
      <dgm:prSet/>
      <dgm:spPr/>
      <dgm:t>
        <a:bodyPr/>
        <a:lstStyle/>
        <a:p>
          <a:endParaRPr lang="en-US"/>
        </a:p>
      </dgm:t>
    </dgm:pt>
    <dgm:pt modelId="{2F1BDC43-9F72-429B-9950-9A1D2AECF275}" type="sibTrans" cxnId="{3F477C0B-F638-489C-BB8D-8B6E77923265}">
      <dgm:prSet/>
      <dgm:spPr/>
      <dgm:t>
        <a:bodyPr/>
        <a:lstStyle/>
        <a:p>
          <a:endParaRPr lang="en-US"/>
        </a:p>
      </dgm:t>
    </dgm:pt>
    <dgm:pt modelId="{94501568-CE16-42B3-B0D6-37CB4A6E5637}">
      <dgm:prSet/>
      <dgm:spPr/>
      <dgm:t>
        <a:bodyPr/>
        <a:lstStyle/>
        <a:p>
          <a:r>
            <a:rPr lang="en-US" dirty="0"/>
            <a:t>Limit</a:t>
          </a:r>
        </a:p>
      </dgm:t>
    </dgm:pt>
    <dgm:pt modelId="{98A5EBD1-97E5-41B4-A233-1959B83E4AE0}" type="parTrans" cxnId="{45D79A3B-241D-4444-A003-DA0B93A476F6}">
      <dgm:prSet/>
      <dgm:spPr/>
      <dgm:t>
        <a:bodyPr/>
        <a:lstStyle/>
        <a:p>
          <a:endParaRPr lang="en-US"/>
        </a:p>
      </dgm:t>
    </dgm:pt>
    <dgm:pt modelId="{83EF969F-4407-487A-B8D2-B4127C6CB6B3}" type="sibTrans" cxnId="{45D79A3B-241D-4444-A003-DA0B93A476F6}">
      <dgm:prSet/>
      <dgm:spPr/>
      <dgm:t>
        <a:bodyPr/>
        <a:lstStyle/>
        <a:p>
          <a:endParaRPr lang="en-US"/>
        </a:p>
      </dgm:t>
    </dgm:pt>
    <dgm:pt modelId="{C1D2BDED-09E0-484A-AE76-F2D498938F44}">
      <dgm:prSet/>
      <dgm:spPr/>
      <dgm:t>
        <a:bodyPr/>
        <a:lstStyle/>
        <a:p>
          <a:r>
            <a:rPr lang="en-US"/>
            <a:t>Limiting number of public hearings to 3 or less </a:t>
          </a:r>
        </a:p>
      </dgm:t>
    </dgm:pt>
    <dgm:pt modelId="{45DF217F-8D89-4F8E-80F6-105C82259F27}" type="parTrans" cxnId="{0A56057B-FE70-4016-BEE9-56BFD4BC1653}">
      <dgm:prSet/>
      <dgm:spPr/>
      <dgm:t>
        <a:bodyPr/>
        <a:lstStyle/>
        <a:p>
          <a:endParaRPr lang="en-US"/>
        </a:p>
      </dgm:t>
    </dgm:pt>
    <dgm:pt modelId="{B4D6948B-230C-4C36-BD83-D7C5D89BD730}" type="sibTrans" cxnId="{0A56057B-FE70-4016-BEE9-56BFD4BC1653}">
      <dgm:prSet/>
      <dgm:spPr/>
      <dgm:t>
        <a:bodyPr/>
        <a:lstStyle/>
        <a:p>
          <a:endParaRPr lang="en-US"/>
        </a:p>
      </dgm:t>
    </dgm:pt>
    <dgm:pt modelId="{A842E7C5-B5B9-42EA-B29F-81E853AE5A01}">
      <dgm:prSet/>
      <dgm:spPr/>
      <dgm:t>
        <a:bodyPr/>
        <a:lstStyle/>
        <a:p>
          <a:r>
            <a:rPr lang="en-US" dirty="0"/>
            <a:t>Adopt</a:t>
          </a:r>
        </a:p>
      </dgm:t>
    </dgm:pt>
    <dgm:pt modelId="{7FFC2B43-91C6-42F5-BBF8-CB4CA0BE3E42}" type="parTrans" cxnId="{76EDEBE7-87D4-4ABB-B054-0C0DFD849FF5}">
      <dgm:prSet/>
      <dgm:spPr/>
      <dgm:t>
        <a:bodyPr/>
        <a:lstStyle/>
        <a:p>
          <a:endParaRPr lang="en-US"/>
        </a:p>
      </dgm:t>
    </dgm:pt>
    <dgm:pt modelId="{C60F445F-5DF2-4C6A-834D-CE49AFB24828}" type="sibTrans" cxnId="{76EDEBE7-87D4-4ABB-B054-0C0DFD849FF5}">
      <dgm:prSet/>
      <dgm:spPr/>
      <dgm:t>
        <a:bodyPr/>
        <a:lstStyle/>
        <a:p>
          <a:endParaRPr lang="en-US"/>
        </a:p>
      </dgm:t>
    </dgm:pt>
    <dgm:pt modelId="{43828266-98BE-417A-BD49-523EE799B7C8}">
      <dgm:prSet/>
      <dgm:spPr/>
      <dgm:t>
        <a:bodyPr/>
        <a:lstStyle/>
        <a:p>
          <a:r>
            <a:rPr lang="en-US"/>
            <a:t>Adopting ADU ordinances that reduce barriers to develop ADUs </a:t>
          </a:r>
        </a:p>
      </dgm:t>
    </dgm:pt>
    <dgm:pt modelId="{8CD0E82A-4442-44EC-AB4F-50E07387DAEB}" type="parTrans" cxnId="{8929BF91-1A2A-461F-9A40-12ACB04757A9}">
      <dgm:prSet/>
      <dgm:spPr/>
      <dgm:t>
        <a:bodyPr/>
        <a:lstStyle/>
        <a:p>
          <a:endParaRPr lang="en-US"/>
        </a:p>
      </dgm:t>
    </dgm:pt>
    <dgm:pt modelId="{38F5882D-C8D6-45CD-BB68-20012DCA5A32}" type="sibTrans" cxnId="{8929BF91-1A2A-461F-9A40-12ACB04757A9}">
      <dgm:prSet/>
      <dgm:spPr/>
      <dgm:t>
        <a:bodyPr/>
        <a:lstStyle/>
        <a:p>
          <a:endParaRPr lang="en-US"/>
        </a:p>
      </dgm:t>
    </dgm:pt>
    <dgm:pt modelId="{C41395DF-8410-4992-A1F4-D9347B2E7B9A}">
      <dgm:prSet/>
      <dgm:spPr/>
      <dgm:t>
        <a:bodyPr/>
        <a:lstStyle/>
        <a:p>
          <a:r>
            <a:rPr lang="en-US" dirty="0"/>
            <a:t>Create</a:t>
          </a:r>
        </a:p>
      </dgm:t>
    </dgm:pt>
    <dgm:pt modelId="{D63CFC1F-50C4-44ED-9AA3-C1EC0DF7699E}" type="parTrans" cxnId="{0250AA6F-CB2D-499A-B0C9-B19365431E9E}">
      <dgm:prSet/>
      <dgm:spPr/>
      <dgm:t>
        <a:bodyPr/>
        <a:lstStyle/>
        <a:p>
          <a:endParaRPr lang="en-US"/>
        </a:p>
      </dgm:t>
    </dgm:pt>
    <dgm:pt modelId="{4BAEDF7E-5EE2-40C7-9E98-FF70C2DAE3C1}" type="sibTrans" cxnId="{0250AA6F-CB2D-499A-B0C9-B19365431E9E}">
      <dgm:prSet/>
      <dgm:spPr/>
      <dgm:t>
        <a:bodyPr/>
        <a:lstStyle/>
        <a:p>
          <a:endParaRPr lang="en-US"/>
        </a:p>
      </dgm:t>
    </dgm:pt>
    <dgm:pt modelId="{DBDC6ACF-BF3D-4672-A00A-7ABBE48B61E7}">
      <dgm:prSet/>
      <dgm:spPr/>
      <dgm:t>
        <a:bodyPr/>
        <a:lstStyle/>
        <a:p>
          <a:r>
            <a:rPr lang="en-US"/>
            <a:t>Creating objective design and development standards </a:t>
          </a:r>
        </a:p>
      </dgm:t>
    </dgm:pt>
    <dgm:pt modelId="{5F639293-2692-4E8F-BDF2-2AA7437C574C}" type="parTrans" cxnId="{FC24C5FF-1DA6-46C8-8FF3-95F48A894DD5}">
      <dgm:prSet/>
      <dgm:spPr/>
      <dgm:t>
        <a:bodyPr/>
        <a:lstStyle/>
        <a:p>
          <a:endParaRPr lang="en-US"/>
        </a:p>
      </dgm:t>
    </dgm:pt>
    <dgm:pt modelId="{F0486631-2190-424B-B256-C9087EAC0CF3}" type="sibTrans" cxnId="{FC24C5FF-1DA6-46C8-8FF3-95F48A894DD5}">
      <dgm:prSet/>
      <dgm:spPr/>
      <dgm:t>
        <a:bodyPr/>
        <a:lstStyle/>
        <a:p>
          <a:endParaRPr lang="en-US"/>
        </a:p>
      </dgm:t>
    </dgm:pt>
    <dgm:pt modelId="{07D97D3A-2612-4C82-99A7-323F3A3BF357}">
      <dgm:prSet/>
      <dgm:spPr/>
      <dgm:t>
        <a:bodyPr/>
        <a:lstStyle/>
        <a:p>
          <a:r>
            <a:rPr lang="en-US" dirty="0"/>
            <a:t>Establish</a:t>
          </a:r>
        </a:p>
      </dgm:t>
    </dgm:pt>
    <dgm:pt modelId="{B5879D92-1016-4D6B-A225-BB4351519522}" type="parTrans" cxnId="{C5A8577A-1186-437F-8EB9-6EBDED53A88D}">
      <dgm:prSet/>
      <dgm:spPr/>
      <dgm:t>
        <a:bodyPr/>
        <a:lstStyle/>
        <a:p>
          <a:endParaRPr lang="en-US"/>
        </a:p>
      </dgm:t>
    </dgm:pt>
    <dgm:pt modelId="{2A70D994-641E-497D-9174-8986B2EC3028}" type="sibTrans" cxnId="{C5A8577A-1186-437F-8EB9-6EBDED53A88D}">
      <dgm:prSet/>
      <dgm:spPr/>
      <dgm:t>
        <a:bodyPr/>
        <a:lstStyle/>
        <a:p>
          <a:endParaRPr lang="en-US"/>
        </a:p>
      </dgm:t>
    </dgm:pt>
    <dgm:pt modelId="{B1411BF3-633D-4B10-B9F3-C66FCF3CDFC5}">
      <dgm:prSet/>
      <dgm:spPr/>
      <dgm:t>
        <a:bodyPr/>
        <a:lstStyle/>
        <a:p>
          <a:r>
            <a:rPr lang="en-US"/>
            <a:t>Establishing a local housing trust fund</a:t>
          </a:r>
        </a:p>
      </dgm:t>
    </dgm:pt>
    <dgm:pt modelId="{F135D95F-C6A3-40BF-A44A-0802DF5A9111}" type="parTrans" cxnId="{50B09ADC-244B-4903-9E5C-748254C03473}">
      <dgm:prSet/>
      <dgm:spPr/>
      <dgm:t>
        <a:bodyPr/>
        <a:lstStyle/>
        <a:p>
          <a:endParaRPr lang="en-US"/>
        </a:p>
      </dgm:t>
    </dgm:pt>
    <dgm:pt modelId="{4B436290-C301-4381-B247-2CB8DB350694}" type="sibTrans" cxnId="{50B09ADC-244B-4903-9E5C-748254C03473}">
      <dgm:prSet/>
      <dgm:spPr/>
      <dgm:t>
        <a:bodyPr/>
        <a:lstStyle/>
        <a:p>
          <a:endParaRPr lang="en-US"/>
        </a:p>
      </dgm:t>
    </dgm:pt>
    <dgm:pt modelId="{8A204540-5EB4-4958-8777-E2D7DDCEB2B5}" type="pres">
      <dgm:prSet presAssocID="{714BD8CA-AD54-4BD4-A088-5BAF62660877}" presName="Name0" presStyleCnt="0">
        <dgm:presLayoutVars>
          <dgm:dir/>
          <dgm:animLvl val="lvl"/>
          <dgm:resizeHandles val="exact"/>
        </dgm:presLayoutVars>
      </dgm:prSet>
      <dgm:spPr/>
    </dgm:pt>
    <dgm:pt modelId="{17080E56-D6A6-41ED-A405-9D2F031D4D4C}" type="pres">
      <dgm:prSet presAssocID="{BE2B43E0-BF9C-4A7A-9545-A37EB0A011DD}" presName="linNode" presStyleCnt="0"/>
      <dgm:spPr/>
    </dgm:pt>
    <dgm:pt modelId="{6792571C-53C6-476E-935C-903249356C4F}" type="pres">
      <dgm:prSet presAssocID="{BE2B43E0-BF9C-4A7A-9545-A37EB0A011DD}" presName="parentText" presStyleLbl="solidFgAcc1" presStyleIdx="0" presStyleCnt="7">
        <dgm:presLayoutVars>
          <dgm:chMax val="1"/>
          <dgm:bulletEnabled/>
        </dgm:presLayoutVars>
      </dgm:prSet>
      <dgm:spPr/>
    </dgm:pt>
    <dgm:pt modelId="{6185C0B9-2633-4114-8AE6-D6D670AE3C0E}" type="pres">
      <dgm:prSet presAssocID="{BE2B43E0-BF9C-4A7A-9545-A37EB0A011DD}" presName="descendantText" presStyleLbl="alignNode1" presStyleIdx="0" presStyleCnt="7">
        <dgm:presLayoutVars>
          <dgm:bulletEnabled/>
        </dgm:presLayoutVars>
      </dgm:prSet>
      <dgm:spPr/>
    </dgm:pt>
    <dgm:pt modelId="{FAD7A856-462B-4B91-B3D5-212745A9023A}" type="pres">
      <dgm:prSet presAssocID="{46C67971-E9B6-49EA-8EE2-539DF4567EB6}" presName="sp" presStyleCnt="0"/>
      <dgm:spPr/>
    </dgm:pt>
    <dgm:pt modelId="{246FA104-F7BC-44E9-BE90-38E369545181}" type="pres">
      <dgm:prSet presAssocID="{8CE226AF-3308-4243-ABD9-4B1ECAA957C8}" presName="linNode" presStyleCnt="0"/>
      <dgm:spPr/>
    </dgm:pt>
    <dgm:pt modelId="{CE12DD13-A83F-4815-803E-B52FB15AB8D7}" type="pres">
      <dgm:prSet presAssocID="{8CE226AF-3308-4243-ABD9-4B1ECAA957C8}" presName="parentText" presStyleLbl="solidFgAcc1" presStyleIdx="1" presStyleCnt="7">
        <dgm:presLayoutVars>
          <dgm:chMax val="1"/>
          <dgm:bulletEnabled/>
        </dgm:presLayoutVars>
      </dgm:prSet>
      <dgm:spPr/>
    </dgm:pt>
    <dgm:pt modelId="{CB15C4EC-8466-43BB-A8C1-D530FB9BC08E}" type="pres">
      <dgm:prSet presAssocID="{8CE226AF-3308-4243-ABD9-4B1ECAA957C8}" presName="descendantText" presStyleLbl="alignNode1" presStyleIdx="1" presStyleCnt="7">
        <dgm:presLayoutVars>
          <dgm:bulletEnabled/>
        </dgm:presLayoutVars>
      </dgm:prSet>
      <dgm:spPr/>
    </dgm:pt>
    <dgm:pt modelId="{70C03ECE-DF63-4FE3-9A9C-354621F6F24E}" type="pres">
      <dgm:prSet presAssocID="{AE5D7799-745C-4370-8D9A-DCC45A506E2A}" presName="sp" presStyleCnt="0"/>
      <dgm:spPr/>
    </dgm:pt>
    <dgm:pt modelId="{AEBC766B-A74E-4CCA-80EB-D29E3EDD7BFB}" type="pres">
      <dgm:prSet presAssocID="{645EA898-8869-4A2C-8A9A-A38F87191F20}" presName="linNode" presStyleCnt="0"/>
      <dgm:spPr/>
    </dgm:pt>
    <dgm:pt modelId="{D440A27F-6F09-4845-83C2-C66DFA6A7B13}" type="pres">
      <dgm:prSet presAssocID="{645EA898-8869-4A2C-8A9A-A38F87191F20}" presName="parentText" presStyleLbl="solidFgAcc1" presStyleIdx="2" presStyleCnt="7">
        <dgm:presLayoutVars>
          <dgm:chMax val="1"/>
          <dgm:bulletEnabled/>
        </dgm:presLayoutVars>
      </dgm:prSet>
      <dgm:spPr/>
    </dgm:pt>
    <dgm:pt modelId="{D8518530-CD38-4B57-9BD4-EF047CFC5304}" type="pres">
      <dgm:prSet presAssocID="{645EA898-8869-4A2C-8A9A-A38F87191F20}" presName="descendantText" presStyleLbl="alignNode1" presStyleIdx="2" presStyleCnt="7">
        <dgm:presLayoutVars>
          <dgm:bulletEnabled/>
        </dgm:presLayoutVars>
      </dgm:prSet>
      <dgm:spPr/>
    </dgm:pt>
    <dgm:pt modelId="{B4E9CE7D-790D-4BD6-8B15-44B5A5B3A939}" type="pres">
      <dgm:prSet presAssocID="{13C5A6A5-0C13-4650-B6F6-C3C65B5DAFC3}" presName="sp" presStyleCnt="0"/>
      <dgm:spPr/>
    </dgm:pt>
    <dgm:pt modelId="{C740DED1-ACC3-4683-B88B-195E885E5138}" type="pres">
      <dgm:prSet presAssocID="{94501568-CE16-42B3-B0D6-37CB4A6E5637}" presName="linNode" presStyleCnt="0"/>
      <dgm:spPr/>
    </dgm:pt>
    <dgm:pt modelId="{6EF34358-8C52-4CF4-AB93-62E5F1F67A86}" type="pres">
      <dgm:prSet presAssocID="{94501568-CE16-42B3-B0D6-37CB4A6E5637}" presName="parentText" presStyleLbl="solidFgAcc1" presStyleIdx="3" presStyleCnt="7">
        <dgm:presLayoutVars>
          <dgm:chMax val="1"/>
          <dgm:bulletEnabled/>
        </dgm:presLayoutVars>
      </dgm:prSet>
      <dgm:spPr/>
    </dgm:pt>
    <dgm:pt modelId="{4BD27E5B-EA8B-40AB-8492-999DC44B0368}" type="pres">
      <dgm:prSet presAssocID="{94501568-CE16-42B3-B0D6-37CB4A6E5637}" presName="descendantText" presStyleLbl="alignNode1" presStyleIdx="3" presStyleCnt="7">
        <dgm:presLayoutVars>
          <dgm:bulletEnabled/>
        </dgm:presLayoutVars>
      </dgm:prSet>
      <dgm:spPr/>
    </dgm:pt>
    <dgm:pt modelId="{2CB55DFB-DCA4-4DB8-BA9B-BFE58B2419B4}" type="pres">
      <dgm:prSet presAssocID="{83EF969F-4407-487A-B8D2-B4127C6CB6B3}" presName="sp" presStyleCnt="0"/>
      <dgm:spPr/>
    </dgm:pt>
    <dgm:pt modelId="{EDCA8C90-EDF5-49CA-8E95-40B71019C5AC}" type="pres">
      <dgm:prSet presAssocID="{A842E7C5-B5B9-42EA-B29F-81E853AE5A01}" presName="linNode" presStyleCnt="0"/>
      <dgm:spPr/>
    </dgm:pt>
    <dgm:pt modelId="{37297C91-8044-4E13-8BA9-4BAD41DEFF3C}" type="pres">
      <dgm:prSet presAssocID="{A842E7C5-B5B9-42EA-B29F-81E853AE5A01}" presName="parentText" presStyleLbl="solidFgAcc1" presStyleIdx="4" presStyleCnt="7">
        <dgm:presLayoutVars>
          <dgm:chMax val="1"/>
          <dgm:bulletEnabled/>
        </dgm:presLayoutVars>
      </dgm:prSet>
      <dgm:spPr/>
    </dgm:pt>
    <dgm:pt modelId="{E52AF00C-FCC2-4BEF-9801-0F5C1FEA05DC}" type="pres">
      <dgm:prSet presAssocID="{A842E7C5-B5B9-42EA-B29F-81E853AE5A01}" presName="descendantText" presStyleLbl="alignNode1" presStyleIdx="4" presStyleCnt="7">
        <dgm:presLayoutVars>
          <dgm:bulletEnabled/>
        </dgm:presLayoutVars>
      </dgm:prSet>
      <dgm:spPr/>
    </dgm:pt>
    <dgm:pt modelId="{7263ED7E-8155-476E-83DC-366E290DD0A1}" type="pres">
      <dgm:prSet presAssocID="{C60F445F-5DF2-4C6A-834D-CE49AFB24828}" presName="sp" presStyleCnt="0"/>
      <dgm:spPr/>
    </dgm:pt>
    <dgm:pt modelId="{B50ED231-B685-4FE3-88C0-2DB7903F7D3F}" type="pres">
      <dgm:prSet presAssocID="{C41395DF-8410-4992-A1F4-D9347B2E7B9A}" presName="linNode" presStyleCnt="0"/>
      <dgm:spPr/>
    </dgm:pt>
    <dgm:pt modelId="{D96359D2-DF16-4B47-9B58-208AC257BDB1}" type="pres">
      <dgm:prSet presAssocID="{C41395DF-8410-4992-A1F4-D9347B2E7B9A}" presName="parentText" presStyleLbl="solidFgAcc1" presStyleIdx="5" presStyleCnt="7">
        <dgm:presLayoutVars>
          <dgm:chMax val="1"/>
          <dgm:bulletEnabled/>
        </dgm:presLayoutVars>
      </dgm:prSet>
      <dgm:spPr/>
    </dgm:pt>
    <dgm:pt modelId="{0494CD1B-67D2-46B5-921E-927300559014}" type="pres">
      <dgm:prSet presAssocID="{C41395DF-8410-4992-A1F4-D9347B2E7B9A}" presName="descendantText" presStyleLbl="alignNode1" presStyleIdx="5" presStyleCnt="7">
        <dgm:presLayoutVars>
          <dgm:bulletEnabled/>
        </dgm:presLayoutVars>
      </dgm:prSet>
      <dgm:spPr/>
    </dgm:pt>
    <dgm:pt modelId="{09AFB8C6-B5CA-4E0E-8E37-593CC91AD518}" type="pres">
      <dgm:prSet presAssocID="{4BAEDF7E-5EE2-40C7-9E98-FF70C2DAE3C1}" presName="sp" presStyleCnt="0"/>
      <dgm:spPr/>
    </dgm:pt>
    <dgm:pt modelId="{5D251697-EA5E-445F-B1D1-C2BBAE201E25}" type="pres">
      <dgm:prSet presAssocID="{07D97D3A-2612-4C82-99A7-323F3A3BF357}" presName="linNode" presStyleCnt="0"/>
      <dgm:spPr/>
    </dgm:pt>
    <dgm:pt modelId="{9BB196DA-CDC8-4A87-9DB9-EDB898E706BF}" type="pres">
      <dgm:prSet presAssocID="{07D97D3A-2612-4C82-99A7-323F3A3BF357}" presName="parentText" presStyleLbl="solidFgAcc1" presStyleIdx="6" presStyleCnt="7">
        <dgm:presLayoutVars>
          <dgm:chMax val="1"/>
          <dgm:bulletEnabled/>
        </dgm:presLayoutVars>
      </dgm:prSet>
      <dgm:spPr/>
    </dgm:pt>
    <dgm:pt modelId="{E6A19E37-7A19-4FAB-9977-BCE4E4C5E323}" type="pres">
      <dgm:prSet presAssocID="{07D97D3A-2612-4C82-99A7-323F3A3BF357}" presName="descendantText" presStyleLbl="alignNode1" presStyleIdx="6" presStyleCnt="7">
        <dgm:presLayoutVars>
          <dgm:bulletEnabled/>
        </dgm:presLayoutVars>
      </dgm:prSet>
      <dgm:spPr/>
    </dgm:pt>
  </dgm:ptLst>
  <dgm:cxnLst>
    <dgm:cxn modelId="{3F477C0B-F638-489C-BB8D-8B6E77923265}" srcId="{645EA898-8869-4A2C-8A9A-A38F87191F20}" destId="{0000900C-957F-4E74-AAF6-FE72935B27E0}" srcOrd="0" destOrd="0" parTransId="{F00677F5-9CB7-4EC6-8EAA-B679E42F9AB8}" sibTransId="{2F1BDC43-9F72-429B-9950-9A1D2AECF275}"/>
    <dgm:cxn modelId="{60973124-AB99-4EB6-A913-4600E67B54F4}" type="presOf" srcId="{714BD8CA-AD54-4BD4-A088-5BAF62660877}" destId="{8A204540-5EB4-4958-8777-E2D7DDCEB2B5}" srcOrd="0" destOrd="0" presId="urn:microsoft.com/office/officeart/2016/7/layout/VerticalHollowActionList"/>
    <dgm:cxn modelId="{D3B1AA24-C63A-4267-B29B-A54D10BC66C0}" srcId="{BE2B43E0-BF9C-4A7A-9545-A37EB0A011DD}" destId="{566EF84B-FE02-4A17-A38D-FF303D6FAB8B}" srcOrd="0" destOrd="0" parTransId="{DC3F8782-48BA-4655-BC7D-5FC518AEA404}" sibTransId="{8B0C9E24-8BFE-4949-BAA6-1E1766265420}"/>
    <dgm:cxn modelId="{553F2C2D-15C2-49C1-B5B2-CE0ECADBBD88}" srcId="{714BD8CA-AD54-4BD4-A088-5BAF62660877}" destId="{645EA898-8869-4A2C-8A9A-A38F87191F20}" srcOrd="2" destOrd="0" parTransId="{09D0E1B2-8167-4B1A-AE35-90D4CA05A9A6}" sibTransId="{13C5A6A5-0C13-4650-B6F6-C3C65B5DAFC3}"/>
    <dgm:cxn modelId="{45D79A3B-241D-4444-A003-DA0B93A476F6}" srcId="{714BD8CA-AD54-4BD4-A088-5BAF62660877}" destId="{94501568-CE16-42B3-B0D6-37CB4A6E5637}" srcOrd="3" destOrd="0" parTransId="{98A5EBD1-97E5-41B4-A233-1959B83E4AE0}" sibTransId="{83EF969F-4407-487A-B8D2-B4127C6CB6B3}"/>
    <dgm:cxn modelId="{0250AA6F-CB2D-499A-B0C9-B19365431E9E}" srcId="{714BD8CA-AD54-4BD4-A088-5BAF62660877}" destId="{C41395DF-8410-4992-A1F4-D9347B2E7B9A}" srcOrd="5" destOrd="0" parTransId="{D63CFC1F-50C4-44ED-9AA3-C1EC0DF7699E}" sibTransId="{4BAEDF7E-5EE2-40C7-9E98-FF70C2DAE3C1}"/>
    <dgm:cxn modelId="{98320650-2450-4C5B-B822-C856E86FC6DC}" type="presOf" srcId="{DBDC6ACF-BF3D-4672-A00A-7ABBE48B61E7}" destId="{0494CD1B-67D2-46B5-921E-927300559014}" srcOrd="0" destOrd="0" presId="urn:microsoft.com/office/officeart/2016/7/layout/VerticalHollowActionList"/>
    <dgm:cxn modelId="{FBF31750-8A73-4072-9E0D-7AFBB707854F}" type="presOf" srcId="{645EA898-8869-4A2C-8A9A-A38F87191F20}" destId="{D440A27F-6F09-4845-83C2-C66DFA6A7B13}" srcOrd="0" destOrd="0" presId="urn:microsoft.com/office/officeart/2016/7/layout/VerticalHollowActionList"/>
    <dgm:cxn modelId="{EDE94174-F2BD-47BA-BEC1-D6456C41B3A5}" type="presOf" srcId="{43828266-98BE-417A-BD49-523EE799B7C8}" destId="{E52AF00C-FCC2-4BEF-9801-0F5C1FEA05DC}" srcOrd="0" destOrd="0" presId="urn:microsoft.com/office/officeart/2016/7/layout/VerticalHollowActionList"/>
    <dgm:cxn modelId="{4AE9647A-92EE-4492-8496-1F2020FD64B7}" srcId="{8CE226AF-3308-4243-ABD9-4B1ECAA957C8}" destId="{B163C60F-BBE0-4E15-AF17-EF93383F2D73}" srcOrd="0" destOrd="0" parTransId="{87C2C76F-D344-479F-BE97-A54D0CCABF04}" sibTransId="{926C497D-3D30-4A90-BC2A-4D797D7B9866}"/>
    <dgm:cxn modelId="{C5A8577A-1186-437F-8EB9-6EBDED53A88D}" srcId="{714BD8CA-AD54-4BD4-A088-5BAF62660877}" destId="{07D97D3A-2612-4C82-99A7-323F3A3BF357}" srcOrd="6" destOrd="0" parTransId="{B5879D92-1016-4D6B-A225-BB4351519522}" sibTransId="{2A70D994-641E-497D-9174-8986B2EC3028}"/>
    <dgm:cxn modelId="{0A56057B-FE70-4016-BEE9-56BFD4BC1653}" srcId="{94501568-CE16-42B3-B0D6-37CB4A6E5637}" destId="{C1D2BDED-09E0-484A-AE76-F2D498938F44}" srcOrd="0" destOrd="0" parTransId="{45DF217F-8D89-4F8E-80F6-105C82259F27}" sibTransId="{B4D6948B-230C-4C36-BD83-D7C5D89BD730}"/>
    <dgm:cxn modelId="{8929BF91-1A2A-461F-9A40-12ACB04757A9}" srcId="{A842E7C5-B5B9-42EA-B29F-81E853AE5A01}" destId="{43828266-98BE-417A-BD49-523EE799B7C8}" srcOrd="0" destOrd="0" parTransId="{8CD0E82A-4442-44EC-AB4F-50E07387DAEB}" sibTransId="{38F5882D-C8D6-45CD-BB68-20012DCA5A32}"/>
    <dgm:cxn modelId="{BF04B5A6-3019-457B-9BBB-716FD962CC7D}" type="presOf" srcId="{B1411BF3-633D-4B10-B9F3-C66FCF3CDFC5}" destId="{E6A19E37-7A19-4FAB-9977-BCE4E4C5E323}" srcOrd="0" destOrd="0" presId="urn:microsoft.com/office/officeart/2016/7/layout/VerticalHollowActionList"/>
    <dgm:cxn modelId="{C8D1A9A9-FE8D-4D32-A414-38FBAD07CD53}" type="presOf" srcId="{C41395DF-8410-4992-A1F4-D9347B2E7B9A}" destId="{D96359D2-DF16-4B47-9B58-208AC257BDB1}" srcOrd="0" destOrd="0" presId="urn:microsoft.com/office/officeart/2016/7/layout/VerticalHollowActionList"/>
    <dgm:cxn modelId="{0D9B62AF-C227-4F86-B0F4-C7A6C82395BA}" type="presOf" srcId="{B163C60F-BBE0-4E15-AF17-EF93383F2D73}" destId="{CB15C4EC-8466-43BB-A8C1-D530FB9BC08E}" srcOrd="0" destOrd="0" presId="urn:microsoft.com/office/officeart/2016/7/layout/VerticalHollowActionList"/>
    <dgm:cxn modelId="{0619EEB0-918A-41A4-AA2F-B76FE80D55F2}" type="presOf" srcId="{566EF84B-FE02-4A17-A38D-FF303D6FAB8B}" destId="{6185C0B9-2633-4114-8AE6-D6D670AE3C0E}" srcOrd="0" destOrd="0" presId="urn:microsoft.com/office/officeart/2016/7/layout/VerticalHollowActionList"/>
    <dgm:cxn modelId="{3E00AABA-4D21-44C5-BB00-DD0E361E7791}" type="presOf" srcId="{8CE226AF-3308-4243-ABD9-4B1ECAA957C8}" destId="{CE12DD13-A83F-4815-803E-B52FB15AB8D7}" srcOrd="0" destOrd="0" presId="urn:microsoft.com/office/officeart/2016/7/layout/VerticalHollowActionList"/>
    <dgm:cxn modelId="{745ABDBB-8631-4338-B2CE-FD405D505C6B}" srcId="{714BD8CA-AD54-4BD4-A088-5BAF62660877}" destId="{8CE226AF-3308-4243-ABD9-4B1ECAA957C8}" srcOrd="1" destOrd="0" parTransId="{9A8AA1CC-45DB-4976-B612-BBE829D7DD7D}" sibTransId="{AE5D7799-745C-4370-8D9A-DCC45A506E2A}"/>
    <dgm:cxn modelId="{9A2F5AC5-A3DC-460D-B4CA-AE95AEB5E15C}" type="presOf" srcId="{94501568-CE16-42B3-B0D6-37CB4A6E5637}" destId="{6EF34358-8C52-4CF4-AB93-62E5F1F67A86}" srcOrd="0" destOrd="0" presId="urn:microsoft.com/office/officeart/2016/7/layout/VerticalHollowActionList"/>
    <dgm:cxn modelId="{03C9A4CC-B7A8-4853-AC65-CDE8EFAFCF94}" srcId="{714BD8CA-AD54-4BD4-A088-5BAF62660877}" destId="{BE2B43E0-BF9C-4A7A-9545-A37EB0A011DD}" srcOrd="0" destOrd="0" parTransId="{77059473-2328-4410-A2DE-20A6B07CE077}" sibTransId="{46C67971-E9B6-49EA-8EE2-539DF4567EB6}"/>
    <dgm:cxn modelId="{23B72FD8-9A5A-49AE-8D86-F817F8266278}" type="presOf" srcId="{C1D2BDED-09E0-484A-AE76-F2D498938F44}" destId="{4BD27E5B-EA8B-40AB-8492-999DC44B0368}" srcOrd="0" destOrd="0" presId="urn:microsoft.com/office/officeart/2016/7/layout/VerticalHollowActionList"/>
    <dgm:cxn modelId="{50B09ADC-244B-4903-9E5C-748254C03473}" srcId="{07D97D3A-2612-4C82-99A7-323F3A3BF357}" destId="{B1411BF3-633D-4B10-B9F3-C66FCF3CDFC5}" srcOrd="0" destOrd="0" parTransId="{F135D95F-C6A3-40BF-A44A-0802DF5A9111}" sibTransId="{4B436290-C301-4381-B247-2CB8DB350694}"/>
    <dgm:cxn modelId="{B49C7BE0-6EB0-4AAA-8119-851C9E31EF22}" type="presOf" srcId="{A842E7C5-B5B9-42EA-B29F-81E853AE5A01}" destId="{37297C91-8044-4E13-8BA9-4BAD41DEFF3C}" srcOrd="0" destOrd="0" presId="urn:microsoft.com/office/officeart/2016/7/layout/VerticalHollowActionList"/>
    <dgm:cxn modelId="{271EA1E5-B0F1-4A08-940B-CE0C76846CA3}" type="presOf" srcId="{07D97D3A-2612-4C82-99A7-323F3A3BF357}" destId="{9BB196DA-CDC8-4A87-9DB9-EDB898E706BF}" srcOrd="0" destOrd="0" presId="urn:microsoft.com/office/officeart/2016/7/layout/VerticalHollowActionList"/>
    <dgm:cxn modelId="{76EDEBE7-87D4-4ABB-B054-0C0DFD849FF5}" srcId="{714BD8CA-AD54-4BD4-A088-5BAF62660877}" destId="{A842E7C5-B5B9-42EA-B29F-81E853AE5A01}" srcOrd="4" destOrd="0" parTransId="{7FFC2B43-91C6-42F5-BBF8-CB4CA0BE3E42}" sibTransId="{C60F445F-5DF2-4C6A-834D-CE49AFB24828}"/>
    <dgm:cxn modelId="{F4CF93F1-8765-4482-953C-052746CF7E51}" type="presOf" srcId="{0000900C-957F-4E74-AAF6-FE72935B27E0}" destId="{D8518530-CD38-4B57-9BD4-EF047CFC5304}" srcOrd="0" destOrd="0" presId="urn:microsoft.com/office/officeart/2016/7/layout/VerticalHollowActionList"/>
    <dgm:cxn modelId="{DD3BD9FC-18AF-43F2-BB68-F89051886EF8}" type="presOf" srcId="{BE2B43E0-BF9C-4A7A-9545-A37EB0A011DD}" destId="{6792571C-53C6-476E-935C-903249356C4F}" srcOrd="0" destOrd="0" presId="urn:microsoft.com/office/officeart/2016/7/layout/VerticalHollowActionList"/>
    <dgm:cxn modelId="{FC24C5FF-1DA6-46C8-8FF3-95F48A894DD5}" srcId="{C41395DF-8410-4992-A1F4-D9347B2E7B9A}" destId="{DBDC6ACF-BF3D-4672-A00A-7ABBE48B61E7}" srcOrd="0" destOrd="0" parTransId="{5F639293-2692-4E8F-BDF2-2AA7437C574C}" sibTransId="{F0486631-2190-424B-B256-C9087EAC0CF3}"/>
    <dgm:cxn modelId="{AB21019A-87C0-4536-81DB-DD6706C8E3D7}" type="presParOf" srcId="{8A204540-5EB4-4958-8777-E2D7DDCEB2B5}" destId="{17080E56-D6A6-41ED-A405-9D2F031D4D4C}" srcOrd="0" destOrd="0" presId="urn:microsoft.com/office/officeart/2016/7/layout/VerticalHollowActionList"/>
    <dgm:cxn modelId="{5C65F39A-BF74-4549-9D1B-BE9D7C781E7E}" type="presParOf" srcId="{17080E56-D6A6-41ED-A405-9D2F031D4D4C}" destId="{6792571C-53C6-476E-935C-903249356C4F}" srcOrd="0" destOrd="0" presId="urn:microsoft.com/office/officeart/2016/7/layout/VerticalHollowActionList"/>
    <dgm:cxn modelId="{F311B14C-B0EF-417F-A040-B4347BDDE1D0}" type="presParOf" srcId="{17080E56-D6A6-41ED-A405-9D2F031D4D4C}" destId="{6185C0B9-2633-4114-8AE6-D6D670AE3C0E}" srcOrd="1" destOrd="0" presId="urn:microsoft.com/office/officeart/2016/7/layout/VerticalHollowActionList"/>
    <dgm:cxn modelId="{0D4A0D33-96E4-4154-B58F-EC0EEA95C794}" type="presParOf" srcId="{8A204540-5EB4-4958-8777-E2D7DDCEB2B5}" destId="{FAD7A856-462B-4B91-B3D5-212745A9023A}" srcOrd="1" destOrd="0" presId="urn:microsoft.com/office/officeart/2016/7/layout/VerticalHollowActionList"/>
    <dgm:cxn modelId="{7D9E08EF-210C-4C39-9C8C-37151215FA2F}" type="presParOf" srcId="{8A204540-5EB4-4958-8777-E2D7DDCEB2B5}" destId="{246FA104-F7BC-44E9-BE90-38E369545181}" srcOrd="2" destOrd="0" presId="urn:microsoft.com/office/officeart/2016/7/layout/VerticalHollowActionList"/>
    <dgm:cxn modelId="{04D4139B-ACC2-4130-B3DD-1DA8D3618D45}" type="presParOf" srcId="{246FA104-F7BC-44E9-BE90-38E369545181}" destId="{CE12DD13-A83F-4815-803E-B52FB15AB8D7}" srcOrd="0" destOrd="0" presId="urn:microsoft.com/office/officeart/2016/7/layout/VerticalHollowActionList"/>
    <dgm:cxn modelId="{3C38D54C-D589-4C61-9931-4DA28B92CBAF}" type="presParOf" srcId="{246FA104-F7BC-44E9-BE90-38E369545181}" destId="{CB15C4EC-8466-43BB-A8C1-D530FB9BC08E}" srcOrd="1" destOrd="0" presId="urn:microsoft.com/office/officeart/2016/7/layout/VerticalHollowActionList"/>
    <dgm:cxn modelId="{BBF9A042-8E3D-49A2-AEA9-5DA66F572DC1}" type="presParOf" srcId="{8A204540-5EB4-4958-8777-E2D7DDCEB2B5}" destId="{70C03ECE-DF63-4FE3-9A9C-354621F6F24E}" srcOrd="3" destOrd="0" presId="urn:microsoft.com/office/officeart/2016/7/layout/VerticalHollowActionList"/>
    <dgm:cxn modelId="{63552A69-09A0-4D10-94C4-9899AD8C1AE7}" type="presParOf" srcId="{8A204540-5EB4-4958-8777-E2D7DDCEB2B5}" destId="{AEBC766B-A74E-4CCA-80EB-D29E3EDD7BFB}" srcOrd="4" destOrd="0" presId="urn:microsoft.com/office/officeart/2016/7/layout/VerticalHollowActionList"/>
    <dgm:cxn modelId="{8154FAB8-3B82-497F-9021-B87727E32E2C}" type="presParOf" srcId="{AEBC766B-A74E-4CCA-80EB-D29E3EDD7BFB}" destId="{D440A27F-6F09-4845-83C2-C66DFA6A7B13}" srcOrd="0" destOrd="0" presId="urn:microsoft.com/office/officeart/2016/7/layout/VerticalHollowActionList"/>
    <dgm:cxn modelId="{F221E09B-6596-47FC-92EF-CCC573D0ED12}" type="presParOf" srcId="{AEBC766B-A74E-4CCA-80EB-D29E3EDD7BFB}" destId="{D8518530-CD38-4B57-9BD4-EF047CFC5304}" srcOrd="1" destOrd="0" presId="urn:microsoft.com/office/officeart/2016/7/layout/VerticalHollowActionList"/>
    <dgm:cxn modelId="{7D52C43C-8920-41EF-B939-73F5138F250C}" type="presParOf" srcId="{8A204540-5EB4-4958-8777-E2D7DDCEB2B5}" destId="{B4E9CE7D-790D-4BD6-8B15-44B5A5B3A939}" srcOrd="5" destOrd="0" presId="urn:microsoft.com/office/officeart/2016/7/layout/VerticalHollowActionList"/>
    <dgm:cxn modelId="{3F9F17A8-70BD-423F-B109-0D70E2B9E07C}" type="presParOf" srcId="{8A204540-5EB4-4958-8777-E2D7DDCEB2B5}" destId="{C740DED1-ACC3-4683-B88B-195E885E5138}" srcOrd="6" destOrd="0" presId="urn:microsoft.com/office/officeart/2016/7/layout/VerticalHollowActionList"/>
    <dgm:cxn modelId="{CB1FA5FD-ED86-45D9-A5BF-47BCA4CFCA33}" type="presParOf" srcId="{C740DED1-ACC3-4683-B88B-195E885E5138}" destId="{6EF34358-8C52-4CF4-AB93-62E5F1F67A86}" srcOrd="0" destOrd="0" presId="urn:microsoft.com/office/officeart/2016/7/layout/VerticalHollowActionList"/>
    <dgm:cxn modelId="{6A69E12A-6F6C-4930-90E0-76D5D58D1AB8}" type="presParOf" srcId="{C740DED1-ACC3-4683-B88B-195E885E5138}" destId="{4BD27E5B-EA8B-40AB-8492-999DC44B0368}" srcOrd="1" destOrd="0" presId="urn:microsoft.com/office/officeart/2016/7/layout/VerticalHollowActionList"/>
    <dgm:cxn modelId="{B225BEBC-C574-431A-BF5D-C77D79844230}" type="presParOf" srcId="{8A204540-5EB4-4958-8777-E2D7DDCEB2B5}" destId="{2CB55DFB-DCA4-4DB8-BA9B-BFE58B2419B4}" srcOrd="7" destOrd="0" presId="urn:microsoft.com/office/officeart/2016/7/layout/VerticalHollowActionList"/>
    <dgm:cxn modelId="{74DC237B-68CB-4056-BBE5-235B27440EA7}" type="presParOf" srcId="{8A204540-5EB4-4958-8777-E2D7DDCEB2B5}" destId="{EDCA8C90-EDF5-49CA-8E95-40B71019C5AC}" srcOrd="8" destOrd="0" presId="urn:microsoft.com/office/officeart/2016/7/layout/VerticalHollowActionList"/>
    <dgm:cxn modelId="{12E9C935-D0EA-410C-8DBD-E178D7B4D17E}" type="presParOf" srcId="{EDCA8C90-EDF5-49CA-8E95-40B71019C5AC}" destId="{37297C91-8044-4E13-8BA9-4BAD41DEFF3C}" srcOrd="0" destOrd="0" presId="urn:microsoft.com/office/officeart/2016/7/layout/VerticalHollowActionList"/>
    <dgm:cxn modelId="{E8B974FF-C7E1-458A-9773-EC804AC4650A}" type="presParOf" srcId="{EDCA8C90-EDF5-49CA-8E95-40B71019C5AC}" destId="{E52AF00C-FCC2-4BEF-9801-0F5C1FEA05DC}" srcOrd="1" destOrd="0" presId="urn:microsoft.com/office/officeart/2016/7/layout/VerticalHollowActionList"/>
    <dgm:cxn modelId="{E75D2E19-6A01-4551-B973-1B1C4981E7CB}" type="presParOf" srcId="{8A204540-5EB4-4958-8777-E2D7DDCEB2B5}" destId="{7263ED7E-8155-476E-83DC-366E290DD0A1}" srcOrd="9" destOrd="0" presId="urn:microsoft.com/office/officeart/2016/7/layout/VerticalHollowActionList"/>
    <dgm:cxn modelId="{3FB3691F-AFF9-4DB1-88DD-CB712403208E}" type="presParOf" srcId="{8A204540-5EB4-4958-8777-E2D7DDCEB2B5}" destId="{B50ED231-B685-4FE3-88C0-2DB7903F7D3F}" srcOrd="10" destOrd="0" presId="urn:microsoft.com/office/officeart/2016/7/layout/VerticalHollowActionList"/>
    <dgm:cxn modelId="{244B9E26-6016-462A-92ED-B56A010B0CA8}" type="presParOf" srcId="{B50ED231-B685-4FE3-88C0-2DB7903F7D3F}" destId="{D96359D2-DF16-4B47-9B58-208AC257BDB1}" srcOrd="0" destOrd="0" presId="urn:microsoft.com/office/officeart/2016/7/layout/VerticalHollowActionList"/>
    <dgm:cxn modelId="{916F0903-6709-4D26-928E-DDD77A635421}" type="presParOf" srcId="{B50ED231-B685-4FE3-88C0-2DB7903F7D3F}" destId="{0494CD1B-67D2-46B5-921E-927300559014}" srcOrd="1" destOrd="0" presId="urn:microsoft.com/office/officeart/2016/7/layout/VerticalHollowActionList"/>
    <dgm:cxn modelId="{47F4241A-5D8B-4461-BD30-D62E0BECA086}" type="presParOf" srcId="{8A204540-5EB4-4958-8777-E2D7DDCEB2B5}" destId="{09AFB8C6-B5CA-4E0E-8E37-593CC91AD518}" srcOrd="11" destOrd="0" presId="urn:microsoft.com/office/officeart/2016/7/layout/VerticalHollowActionList"/>
    <dgm:cxn modelId="{D4DC8F8A-F37E-44EA-B7FB-CEF07B0AEAC8}" type="presParOf" srcId="{8A204540-5EB4-4958-8777-E2D7DDCEB2B5}" destId="{5D251697-EA5E-445F-B1D1-C2BBAE201E25}" srcOrd="12" destOrd="0" presId="urn:microsoft.com/office/officeart/2016/7/layout/VerticalHollowActionList"/>
    <dgm:cxn modelId="{9C02FCD3-F6DB-4A53-92A5-3483F71236FD}" type="presParOf" srcId="{5D251697-EA5E-445F-B1D1-C2BBAE201E25}" destId="{9BB196DA-CDC8-4A87-9DB9-EDB898E706BF}" srcOrd="0" destOrd="0" presId="urn:microsoft.com/office/officeart/2016/7/layout/VerticalHollowActionList"/>
    <dgm:cxn modelId="{7AE481E3-2131-45BA-832F-B365B138EAB7}" type="presParOf" srcId="{5D251697-EA5E-445F-B1D1-C2BBAE201E25}" destId="{E6A19E37-7A19-4FAB-9977-BCE4E4C5E323}" srcOrd="1" destOrd="0" presId="urn:microsoft.com/office/officeart/2016/7/layout/VerticalHollowAc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408DE8D-1F93-428D-A890-AA74A7E56683}" type="doc">
      <dgm:prSet loTypeId="urn:microsoft.com/office/officeart/2005/8/layout/default" loCatId="list" qsTypeId="urn:microsoft.com/office/officeart/2005/8/quickstyle/simple1" qsCatId="simple" csTypeId="urn:microsoft.com/office/officeart/2005/8/colors/colorful2" csCatId="colorful"/>
      <dgm:spPr/>
      <dgm:t>
        <a:bodyPr/>
        <a:lstStyle/>
        <a:p>
          <a:endParaRPr lang="en-US"/>
        </a:p>
      </dgm:t>
    </dgm:pt>
    <dgm:pt modelId="{568EA9D4-AA90-4099-BE92-0B9C8DB23581}">
      <dgm:prSet/>
      <dgm:spPr/>
      <dgm:t>
        <a:bodyPr/>
        <a:lstStyle/>
        <a:p>
          <a:r>
            <a:rPr lang="en-US" b="0" i="0"/>
            <a:t>Los Angeles City</a:t>
          </a:r>
          <a:endParaRPr lang="en-US"/>
        </a:p>
      </dgm:t>
    </dgm:pt>
    <dgm:pt modelId="{CFFB9F7C-B284-4D73-A02E-9D050D753B6D}" type="parTrans" cxnId="{4C908201-9B34-4DA1-95A7-D36C2C59D7F0}">
      <dgm:prSet/>
      <dgm:spPr/>
      <dgm:t>
        <a:bodyPr/>
        <a:lstStyle/>
        <a:p>
          <a:endParaRPr lang="en-US"/>
        </a:p>
      </dgm:t>
    </dgm:pt>
    <dgm:pt modelId="{B3F4E246-B52C-44BB-801E-577ABCFB6F75}" type="sibTrans" cxnId="{4C908201-9B34-4DA1-95A7-D36C2C59D7F0}">
      <dgm:prSet/>
      <dgm:spPr/>
      <dgm:t>
        <a:bodyPr/>
        <a:lstStyle/>
        <a:p>
          <a:endParaRPr lang="en-US"/>
        </a:p>
      </dgm:t>
    </dgm:pt>
    <dgm:pt modelId="{EB67D75C-2964-43BF-8EC5-A8D69F5DF9E4}">
      <dgm:prSet/>
      <dgm:spPr/>
      <dgm:t>
        <a:bodyPr/>
        <a:lstStyle/>
        <a:p>
          <a:r>
            <a:rPr lang="en-US" b="0" i="0"/>
            <a:t>El Cerrito</a:t>
          </a:r>
          <a:endParaRPr lang="en-US"/>
        </a:p>
      </dgm:t>
    </dgm:pt>
    <dgm:pt modelId="{C325E616-B028-4762-B258-A218E60A9BFB}" type="parTrans" cxnId="{844B7CA3-1F3E-431C-BB4F-801528A5B102}">
      <dgm:prSet/>
      <dgm:spPr/>
      <dgm:t>
        <a:bodyPr/>
        <a:lstStyle/>
        <a:p>
          <a:endParaRPr lang="en-US"/>
        </a:p>
      </dgm:t>
    </dgm:pt>
    <dgm:pt modelId="{19D686A6-8323-4597-9AAB-388CD0EFAD63}" type="sibTrans" cxnId="{844B7CA3-1F3E-431C-BB4F-801528A5B102}">
      <dgm:prSet/>
      <dgm:spPr/>
      <dgm:t>
        <a:bodyPr/>
        <a:lstStyle/>
        <a:p>
          <a:endParaRPr lang="en-US"/>
        </a:p>
      </dgm:t>
    </dgm:pt>
    <dgm:pt modelId="{9D95B082-E15C-4929-9AF8-91BD02CE8DF7}">
      <dgm:prSet/>
      <dgm:spPr/>
      <dgm:t>
        <a:bodyPr/>
        <a:lstStyle/>
        <a:p>
          <a:r>
            <a:rPr lang="en-US" b="0" i="0"/>
            <a:t>Citrus Heights</a:t>
          </a:r>
          <a:endParaRPr lang="en-US"/>
        </a:p>
      </dgm:t>
    </dgm:pt>
    <dgm:pt modelId="{122DC384-5658-4E87-A283-400BDE52A3C1}" type="parTrans" cxnId="{7F8775EC-3422-41B8-848C-32CEB6C1F50B}">
      <dgm:prSet/>
      <dgm:spPr/>
      <dgm:t>
        <a:bodyPr/>
        <a:lstStyle/>
        <a:p>
          <a:endParaRPr lang="en-US"/>
        </a:p>
      </dgm:t>
    </dgm:pt>
    <dgm:pt modelId="{B16218A6-6970-4665-B54C-0F6C72078861}" type="sibTrans" cxnId="{7F8775EC-3422-41B8-848C-32CEB6C1F50B}">
      <dgm:prSet/>
      <dgm:spPr/>
      <dgm:t>
        <a:bodyPr/>
        <a:lstStyle/>
        <a:p>
          <a:endParaRPr lang="en-US"/>
        </a:p>
      </dgm:t>
    </dgm:pt>
    <dgm:pt modelId="{D1FEA640-4B36-4544-ABB7-0523A001B69A}">
      <dgm:prSet/>
      <dgm:spPr/>
      <dgm:t>
        <a:bodyPr/>
        <a:lstStyle/>
        <a:p>
          <a:r>
            <a:rPr lang="en-US" b="0" i="0"/>
            <a:t>Fontana</a:t>
          </a:r>
          <a:endParaRPr lang="en-US"/>
        </a:p>
      </dgm:t>
    </dgm:pt>
    <dgm:pt modelId="{EBDC3124-1986-4A08-A6E0-10CA72C57F9D}" type="parTrans" cxnId="{C009A457-1857-4CEA-8451-81ECB714A3EC}">
      <dgm:prSet/>
      <dgm:spPr/>
      <dgm:t>
        <a:bodyPr/>
        <a:lstStyle/>
        <a:p>
          <a:endParaRPr lang="en-US"/>
        </a:p>
      </dgm:t>
    </dgm:pt>
    <dgm:pt modelId="{1CC1201E-E4BA-47F0-B645-265C9E27DE01}" type="sibTrans" cxnId="{C009A457-1857-4CEA-8451-81ECB714A3EC}">
      <dgm:prSet/>
      <dgm:spPr/>
      <dgm:t>
        <a:bodyPr/>
        <a:lstStyle/>
        <a:p>
          <a:endParaRPr lang="en-US"/>
        </a:p>
      </dgm:t>
    </dgm:pt>
    <dgm:pt modelId="{90C8C399-70F0-4AFD-8B1B-485080B7E37A}">
      <dgm:prSet/>
      <dgm:spPr/>
      <dgm:t>
        <a:bodyPr/>
        <a:lstStyle/>
        <a:p>
          <a:r>
            <a:rPr lang="en-US" b="0" i="0"/>
            <a:t>Oakland</a:t>
          </a:r>
          <a:endParaRPr lang="en-US"/>
        </a:p>
      </dgm:t>
    </dgm:pt>
    <dgm:pt modelId="{87E3F579-C061-44C7-AE70-6EA072213725}" type="parTrans" cxnId="{BB36D6DF-091C-45D4-82CA-0B78649D5640}">
      <dgm:prSet/>
      <dgm:spPr/>
      <dgm:t>
        <a:bodyPr/>
        <a:lstStyle/>
        <a:p>
          <a:endParaRPr lang="en-US"/>
        </a:p>
      </dgm:t>
    </dgm:pt>
    <dgm:pt modelId="{6DFC31BA-D3C0-46A4-B9BE-D47FB0C26447}" type="sibTrans" cxnId="{BB36D6DF-091C-45D4-82CA-0B78649D5640}">
      <dgm:prSet/>
      <dgm:spPr/>
      <dgm:t>
        <a:bodyPr/>
        <a:lstStyle/>
        <a:p>
          <a:endParaRPr lang="en-US"/>
        </a:p>
      </dgm:t>
    </dgm:pt>
    <dgm:pt modelId="{BD57A1BE-C718-4B2D-BEDC-235954EBEA39}">
      <dgm:prSet/>
      <dgm:spPr/>
      <dgm:t>
        <a:bodyPr/>
        <a:lstStyle/>
        <a:p>
          <a:r>
            <a:rPr lang="en-US" b="0" i="0"/>
            <a:t>Roseville</a:t>
          </a:r>
          <a:endParaRPr lang="en-US"/>
        </a:p>
      </dgm:t>
    </dgm:pt>
    <dgm:pt modelId="{23DEB3C8-025D-4ECB-9620-FE4BF82C12EB}" type="parTrans" cxnId="{00EA02D3-95E0-4792-BBDE-C23356CB686A}">
      <dgm:prSet/>
      <dgm:spPr/>
      <dgm:t>
        <a:bodyPr/>
        <a:lstStyle/>
        <a:p>
          <a:endParaRPr lang="en-US"/>
        </a:p>
      </dgm:t>
    </dgm:pt>
    <dgm:pt modelId="{9BD6A91A-ADA1-49E3-AA20-E8DD2B625547}" type="sibTrans" cxnId="{00EA02D3-95E0-4792-BBDE-C23356CB686A}">
      <dgm:prSet/>
      <dgm:spPr/>
      <dgm:t>
        <a:bodyPr/>
        <a:lstStyle/>
        <a:p>
          <a:endParaRPr lang="en-US"/>
        </a:p>
      </dgm:t>
    </dgm:pt>
    <dgm:pt modelId="{6E454784-086C-4405-87D6-87DE48BC9D85}">
      <dgm:prSet/>
      <dgm:spPr/>
      <dgm:t>
        <a:bodyPr/>
        <a:lstStyle/>
        <a:p>
          <a:r>
            <a:rPr lang="en-US" b="0" i="0"/>
            <a:t>San Diego</a:t>
          </a:r>
          <a:endParaRPr lang="en-US"/>
        </a:p>
      </dgm:t>
    </dgm:pt>
    <dgm:pt modelId="{2942E3E9-EB0B-47BE-8226-66B8F71D40B0}" type="parTrans" cxnId="{744E421F-739A-4443-8718-A76657D0A555}">
      <dgm:prSet/>
      <dgm:spPr/>
      <dgm:t>
        <a:bodyPr/>
        <a:lstStyle/>
        <a:p>
          <a:endParaRPr lang="en-US"/>
        </a:p>
      </dgm:t>
    </dgm:pt>
    <dgm:pt modelId="{2D618587-F0AE-4BE1-84C5-1CD1ADE678B0}" type="sibTrans" cxnId="{744E421F-739A-4443-8718-A76657D0A555}">
      <dgm:prSet/>
      <dgm:spPr/>
      <dgm:t>
        <a:bodyPr/>
        <a:lstStyle/>
        <a:p>
          <a:endParaRPr lang="en-US"/>
        </a:p>
      </dgm:t>
    </dgm:pt>
    <dgm:pt modelId="{4EF2053A-CD0A-47D3-BBE7-850CFD548BA0}">
      <dgm:prSet/>
      <dgm:spPr/>
      <dgm:t>
        <a:bodyPr/>
        <a:lstStyle/>
        <a:p>
          <a:r>
            <a:rPr lang="en-US" b="0" i="0"/>
            <a:t>West Sacramento</a:t>
          </a:r>
          <a:endParaRPr lang="en-US"/>
        </a:p>
      </dgm:t>
    </dgm:pt>
    <dgm:pt modelId="{5875A398-11EB-47F9-93F8-BC28C233AA36}" type="parTrans" cxnId="{4C842C1A-1DDC-46B3-A0BC-E6A02E928178}">
      <dgm:prSet/>
      <dgm:spPr/>
      <dgm:t>
        <a:bodyPr/>
        <a:lstStyle/>
        <a:p>
          <a:endParaRPr lang="en-US"/>
        </a:p>
      </dgm:t>
    </dgm:pt>
    <dgm:pt modelId="{7ABDF460-219D-4C7D-8E32-916EBDFF44C1}" type="sibTrans" cxnId="{4C842C1A-1DDC-46B3-A0BC-E6A02E928178}">
      <dgm:prSet/>
      <dgm:spPr/>
      <dgm:t>
        <a:bodyPr/>
        <a:lstStyle/>
        <a:p>
          <a:endParaRPr lang="en-US"/>
        </a:p>
      </dgm:t>
    </dgm:pt>
    <dgm:pt modelId="{12985FE9-C5F9-4953-9B36-72AF34BCF263}">
      <dgm:prSet/>
      <dgm:spPr/>
      <dgm:t>
        <a:bodyPr/>
        <a:lstStyle/>
        <a:p>
          <a:r>
            <a:rPr lang="en-US" b="0" i="0"/>
            <a:t>Sacramento </a:t>
          </a:r>
          <a:endParaRPr lang="en-US"/>
        </a:p>
      </dgm:t>
    </dgm:pt>
    <dgm:pt modelId="{693CE3C4-480C-4979-8B25-8E6039368475}" type="parTrans" cxnId="{4E7F11D0-26D7-4147-9CE6-0204BB030691}">
      <dgm:prSet/>
      <dgm:spPr/>
      <dgm:t>
        <a:bodyPr/>
        <a:lstStyle/>
        <a:p>
          <a:endParaRPr lang="en-US"/>
        </a:p>
      </dgm:t>
    </dgm:pt>
    <dgm:pt modelId="{E5D9A290-222E-4A99-84E5-8CA2F7CB0C65}" type="sibTrans" cxnId="{4E7F11D0-26D7-4147-9CE6-0204BB030691}">
      <dgm:prSet/>
      <dgm:spPr/>
      <dgm:t>
        <a:bodyPr/>
        <a:lstStyle/>
        <a:p>
          <a:endParaRPr lang="en-US"/>
        </a:p>
      </dgm:t>
    </dgm:pt>
    <dgm:pt modelId="{97D570E3-1FC3-40C7-A63A-1CDBDD2356BF}">
      <dgm:prSet/>
      <dgm:spPr/>
      <dgm:t>
        <a:bodyPr/>
        <a:lstStyle/>
        <a:p>
          <a:r>
            <a:rPr lang="en-US"/>
            <a:t>County of Sacramento </a:t>
          </a:r>
        </a:p>
      </dgm:t>
    </dgm:pt>
    <dgm:pt modelId="{44736C40-4163-458C-AAAE-730DA17A7055}" type="parTrans" cxnId="{47183D67-AFB9-4F99-84BA-68F6515A2CE6}">
      <dgm:prSet/>
      <dgm:spPr/>
      <dgm:t>
        <a:bodyPr/>
        <a:lstStyle/>
        <a:p>
          <a:endParaRPr lang="en-US"/>
        </a:p>
      </dgm:t>
    </dgm:pt>
    <dgm:pt modelId="{1C1F2728-9A20-4BBD-BD3E-446D75FD7ACB}" type="sibTrans" cxnId="{47183D67-AFB9-4F99-84BA-68F6515A2CE6}">
      <dgm:prSet/>
      <dgm:spPr/>
      <dgm:t>
        <a:bodyPr/>
        <a:lstStyle/>
        <a:p>
          <a:endParaRPr lang="en-US"/>
        </a:p>
      </dgm:t>
    </dgm:pt>
    <dgm:pt modelId="{E3432921-619D-47BB-AD36-112210573D8D}">
      <dgm:prSet/>
      <dgm:spPr/>
      <dgm:t>
        <a:bodyPr/>
        <a:lstStyle/>
        <a:p>
          <a:r>
            <a:rPr lang="en-US" b="0" i="0"/>
            <a:t>Placer County </a:t>
          </a:r>
          <a:endParaRPr lang="en-US"/>
        </a:p>
      </dgm:t>
    </dgm:pt>
    <dgm:pt modelId="{C88BD852-04EF-4271-96E1-A02BCF22C886}" type="parTrans" cxnId="{C45C09D7-7FFC-4365-ADE0-1CADB5E41514}">
      <dgm:prSet/>
      <dgm:spPr/>
      <dgm:t>
        <a:bodyPr/>
        <a:lstStyle/>
        <a:p>
          <a:endParaRPr lang="en-US"/>
        </a:p>
      </dgm:t>
    </dgm:pt>
    <dgm:pt modelId="{9C09FD6A-EAD4-4122-A777-A54155EB32FB}" type="sibTrans" cxnId="{C45C09D7-7FFC-4365-ADE0-1CADB5E41514}">
      <dgm:prSet/>
      <dgm:spPr/>
      <dgm:t>
        <a:bodyPr/>
        <a:lstStyle/>
        <a:p>
          <a:endParaRPr lang="en-US"/>
        </a:p>
      </dgm:t>
    </dgm:pt>
    <dgm:pt modelId="{D48F380A-59AC-4C77-89C0-0630F23A8950}">
      <dgm:prSet/>
      <dgm:spPr/>
      <dgm:t>
        <a:bodyPr/>
        <a:lstStyle/>
        <a:p>
          <a:r>
            <a:rPr lang="en-US"/>
            <a:t>Emeryville</a:t>
          </a:r>
        </a:p>
      </dgm:t>
    </dgm:pt>
    <dgm:pt modelId="{EBE7E7CB-4286-42BB-87BF-9917DDABA45B}" type="parTrans" cxnId="{32C1B4C4-9450-4E6D-9B7D-342A52F6A933}">
      <dgm:prSet/>
      <dgm:spPr/>
      <dgm:t>
        <a:bodyPr/>
        <a:lstStyle/>
        <a:p>
          <a:endParaRPr lang="en-US"/>
        </a:p>
      </dgm:t>
    </dgm:pt>
    <dgm:pt modelId="{DE5D8354-4715-4A67-A34F-8762FBE37422}" type="sibTrans" cxnId="{32C1B4C4-9450-4E6D-9B7D-342A52F6A933}">
      <dgm:prSet/>
      <dgm:spPr/>
      <dgm:t>
        <a:bodyPr/>
        <a:lstStyle/>
        <a:p>
          <a:endParaRPr lang="en-US"/>
        </a:p>
      </dgm:t>
    </dgm:pt>
    <dgm:pt modelId="{65296045-3C84-4586-82F9-D7F0779073FB}">
      <dgm:prSet/>
      <dgm:spPr/>
      <dgm:t>
        <a:bodyPr/>
        <a:lstStyle/>
        <a:p>
          <a:r>
            <a:rPr lang="en-US"/>
            <a:t>Fresno</a:t>
          </a:r>
        </a:p>
      </dgm:t>
    </dgm:pt>
    <dgm:pt modelId="{C1B5A0D2-9E78-45AA-993F-E29B370DFF55}" type="parTrans" cxnId="{3243F04F-044C-498D-AA7B-B21ECC7E6CD3}">
      <dgm:prSet/>
      <dgm:spPr/>
      <dgm:t>
        <a:bodyPr/>
        <a:lstStyle/>
        <a:p>
          <a:endParaRPr lang="en-US"/>
        </a:p>
      </dgm:t>
    </dgm:pt>
    <dgm:pt modelId="{1C6CF939-D35C-4765-83BD-761894853386}" type="sibTrans" cxnId="{3243F04F-044C-498D-AA7B-B21ECC7E6CD3}">
      <dgm:prSet/>
      <dgm:spPr/>
      <dgm:t>
        <a:bodyPr/>
        <a:lstStyle/>
        <a:p>
          <a:endParaRPr lang="en-US"/>
        </a:p>
      </dgm:t>
    </dgm:pt>
    <dgm:pt modelId="{1D503B0A-9587-40FB-8FCA-EC516FAE9D2E}">
      <dgm:prSet/>
      <dgm:spPr/>
      <dgm:t>
        <a:bodyPr/>
        <a:lstStyle/>
        <a:p>
          <a:r>
            <a:rPr lang="en-US"/>
            <a:t>Needles </a:t>
          </a:r>
        </a:p>
      </dgm:t>
    </dgm:pt>
    <dgm:pt modelId="{2347873B-0523-4BF9-AC44-CF867702DB23}" type="parTrans" cxnId="{95021F6D-238D-4F04-A545-F4D5EA6E6C87}">
      <dgm:prSet/>
      <dgm:spPr/>
      <dgm:t>
        <a:bodyPr/>
        <a:lstStyle/>
        <a:p>
          <a:endParaRPr lang="en-US"/>
        </a:p>
      </dgm:t>
    </dgm:pt>
    <dgm:pt modelId="{1AA38C40-3CCD-4CFB-AC39-9FB4B2776783}" type="sibTrans" cxnId="{95021F6D-238D-4F04-A545-F4D5EA6E6C87}">
      <dgm:prSet/>
      <dgm:spPr/>
      <dgm:t>
        <a:bodyPr/>
        <a:lstStyle/>
        <a:p>
          <a:endParaRPr lang="en-US"/>
        </a:p>
      </dgm:t>
    </dgm:pt>
    <dgm:pt modelId="{8C66C132-DBA9-470E-8F7A-83B79DB31244}">
      <dgm:prSet/>
      <dgm:spPr/>
      <dgm:t>
        <a:bodyPr/>
        <a:lstStyle/>
        <a:p>
          <a:r>
            <a:rPr lang="en-US"/>
            <a:t>Rancho Cordova </a:t>
          </a:r>
        </a:p>
      </dgm:t>
    </dgm:pt>
    <dgm:pt modelId="{2B0B0D4C-E007-4C1D-8137-129D6018A033}" type="parTrans" cxnId="{27823673-1407-45D9-913F-14528608C7B3}">
      <dgm:prSet/>
      <dgm:spPr/>
      <dgm:t>
        <a:bodyPr/>
        <a:lstStyle/>
        <a:p>
          <a:endParaRPr lang="en-US"/>
        </a:p>
      </dgm:t>
    </dgm:pt>
    <dgm:pt modelId="{8089E8FE-39D1-4DF7-9A3D-5409D7DCDE00}" type="sibTrans" cxnId="{27823673-1407-45D9-913F-14528608C7B3}">
      <dgm:prSet/>
      <dgm:spPr/>
      <dgm:t>
        <a:bodyPr/>
        <a:lstStyle/>
        <a:p>
          <a:endParaRPr lang="en-US"/>
        </a:p>
      </dgm:t>
    </dgm:pt>
    <dgm:pt modelId="{CF08E34A-0A61-4D99-B48D-73B4F9D2D847}">
      <dgm:prSet/>
      <dgm:spPr/>
      <dgm:t>
        <a:bodyPr/>
        <a:lstStyle/>
        <a:p>
          <a:r>
            <a:rPr lang="en-US"/>
            <a:t>Redwood City </a:t>
          </a:r>
        </a:p>
      </dgm:t>
    </dgm:pt>
    <dgm:pt modelId="{D7A88895-C78C-4079-829D-24F8198A310B}" type="parTrans" cxnId="{44E6FEBF-AF8C-4D63-A191-625A283884C9}">
      <dgm:prSet/>
      <dgm:spPr/>
      <dgm:t>
        <a:bodyPr/>
        <a:lstStyle/>
        <a:p>
          <a:endParaRPr lang="en-US"/>
        </a:p>
      </dgm:t>
    </dgm:pt>
    <dgm:pt modelId="{97D95916-DCF3-4CF7-83D5-502919EFF068}" type="sibTrans" cxnId="{44E6FEBF-AF8C-4D63-A191-625A283884C9}">
      <dgm:prSet/>
      <dgm:spPr/>
      <dgm:t>
        <a:bodyPr/>
        <a:lstStyle/>
        <a:p>
          <a:endParaRPr lang="en-US"/>
        </a:p>
      </dgm:t>
    </dgm:pt>
    <dgm:pt modelId="{FA93D276-560A-4A62-B9FE-BE3AFCD94ADC}">
      <dgm:prSet/>
      <dgm:spPr/>
      <dgm:t>
        <a:bodyPr/>
        <a:lstStyle/>
        <a:p>
          <a:r>
            <a:rPr lang="en-US"/>
            <a:t>Riverside </a:t>
          </a:r>
        </a:p>
      </dgm:t>
    </dgm:pt>
    <dgm:pt modelId="{3E3F13CD-EE12-48A9-A58C-3F9CE08AB028}" type="parTrans" cxnId="{83E9C3AB-07D4-498F-84E5-9F42E172C054}">
      <dgm:prSet/>
      <dgm:spPr/>
      <dgm:t>
        <a:bodyPr/>
        <a:lstStyle/>
        <a:p>
          <a:endParaRPr lang="en-US"/>
        </a:p>
      </dgm:t>
    </dgm:pt>
    <dgm:pt modelId="{CF51F1AC-ED9C-4470-A392-16D5F353F755}" type="sibTrans" cxnId="{83E9C3AB-07D4-498F-84E5-9F42E172C054}">
      <dgm:prSet/>
      <dgm:spPr/>
      <dgm:t>
        <a:bodyPr/>
        <a:lstStyle/>
        <a:p>
          <a:endParaRPr lang="en-US"/>
        </a:p>
      </dgm:t>
    </dgm:pt>
    <dgm:pt modelId="{CAC9E7AE-877E-4A12-9E39-A42CB99D87E2}">
      <dgm:prSet/>
      <dgm:spPr/>
      <dgm:t>
        <a:bodyPr/>
        <a:lstStyle/>
        <a:p>
          <a:r>
            <a:rPr lang="en-US"/>
            <a:t>Salinas</a:t>
          </a:r>
        </a:p>
      </dgm:t>
    </dgm:pt>
    <dgm:pt modelId="{83D97F8A-9282-40A2-852F-241A7C147B72}" type="parTrans" cxnId="{CFB4E5CF-A040-4AC2-95BF-E20C3F32A650}">
      <dgm:prSet/>
      <dgm:spPr/>
      <dgm:t>
        <a:bodyPr/>
        <a:lstStyle/>
        <a:p>
          <a:endParaRPr lang="en-US"/>
        </a:p>
      </dgm:t>
    </dgm:pt>
    <dgm:pt modelId="{8AAA0745-F141-4E26-901E-EE45C8BB969B}" type="sibTrans" cxnId="{CFB4E5CF-A040-4AC2-95BF-E20C3F32A650}">
      <dgm:prSet/>
      <dgm:spPr/>
      <dgm:t>
        <a:bodyPr/>
        <a:lstStyle/>
        <a:p>
          <a:endParaRPr lang="en-US"/>
        </a:p>
      </dgm:t>
    </dgm:pt>
    <dgm:pt modelId="{9627BCB6-A727-4100-B924-B9A740FF592B}">
      <dgm:prSet/>
      <dgm:spPr/>
      <dgm:t>
        <a:bodyPr/>
        <a:lstStyle/>
        <a:p>
          <a:r>
            <a:rPr lang="en-US"/>
            <a:t>Stockton</a:t>
          </a:r>
        </a:p>
      </dgm:t>
    </dgm:pt>
    <dgm:pt modelId="{9147BA39-0BF2-4B65-B5D4-26300F376ED2}" type="parTrans" cxnId="{12FEC2E1-DF4C-4E5B-AA0F-D10AA801A949}">
      <dgm:prSet/>
      <dgm:spPr/>
      <dgm:t>
        <a:bodyPr/>
        <a:lstStyle/>
        <a:p>
          <a:endParaRPr lang="en-US"/>
        </a:p>
      </dgm:t>
    </dgm:pt>
    <dgm:pt modelId="{0780854D-624C-4FB9-910A-D18E6A50CED0}" type="sibTrans" cxnId="{12FEC2E1-DF4C-4E5B-AA0F-D10AA801A949}">
      <dgm:prSet/>
      <dgm:spPr/>
      <dgm:t>
        <a:bodyPr/>
        <a:lstStyle/>
        <a:p>
          <a:endParaRPr lang="en-US"/>
        </a:p>
      </dgm:t>
    </dgm:pt>
    <dgm:pt modelId="{FF59C094-F3BD-4702-B3C9-FC853DC25D3D}">
      <dgm:prSet/>
      <dgm:spPr/>
      <dgm:t>
        <a:bodyPr/>
        <a:lstStyle/>
        <a:p>
          <a:r>
            <a:rPr lang="en-US"/>
            <a:t>Ukiah</a:t>
          </a:r>
        </a:p>
      </dgm:t>
    </dgm:pt>
    <dgm:pt modelId="{3EB69F4D-1858-4700-B7DE-363584F37181}" type="parTrans" cxnId="{05BE52C7-ABCF-4B50-BF0E-BEC85429CEDC}">
      <dgm:prSet/>
      <dgm:spPr/>
      <dgm:t>
        <a:bodyPr/>
        <a:lstStyle/>
        <a:p>
          <a:endParaRPr lang="en-US"/>
        </a:p>
      </dgm:t>
    </dgm:pt>
    <dgm:pt modelId="{CF73D7D5-74E9-4C1E-B54D-F3314F83AB07}" type="sibTrans" cxnId="{05BE52C7-ABCF-4B50-BF0E-BEC85429CEDC}">
      <dgm:prSet/>
      <dgm:spPr/>
      <dgm:t>
        <a:bodyPr/>
        <a:lstStyle/>
        <a:p>
          <a:endParaRPr lang="en-US"/>
        </a:p>
      </dgm:t>
    </dgm:pt>
    <dgm:pt modelId="{FDCFE3B5-E53D-4BE1-9F36-B4578C0474C5}">
      <dgm:prSet/>
      <dgm:spPr/>
      <dgm:t>
        <a:bodyPr/>
        <a:lstStyle/>
        <a:p>
          <a:r>
            <a:rPr lang="en-US"/>
            <a:t>Yuba</a:t>
          </a:r>
        </a:p>
      </dgm:t>
    </dgm:pt>
    <dgm:pt modelId="{2031A40E-DAD7-43F2-B7DA-D8CDDA5BB50B}" type="parTrans" cxnId="{6717A81D-55CB-4648-BBCC-2FCE472E2F8D}">
      <dgm:prSet/>
      <dgm:spPr/>
      <dgm:t>
        <a:bodyPr/>
        <a:lstStyle/>
        <a:p>
          <a:endParaRPr lang="en-US"/>
        </a:p>
      </dgm:t>
    </dgm:pt>
    <dgm:pt modelId="{49F8CF12-4A44-4230-B860-5909431F0C79}" type="sibTrans" cxnId="{6717A81D-55CB-4648-BBCC-2FCE472E2F8D}">
      <dgm:prSet/>
      <dgm:spPr/>
      <dgm:t>
        <a:bodyPr/>
        <a:lstStyle/>
        <a:p>
          <a:endParaRPr lang="en-US"/>
        </a:p>
      </dgm:t>
    </dgm:pt>
    <dgm:pt modelId="{327D8FDE-8113-457C-8EC4-04002CD829CA}" type="pres">
      <dgm:prSet presAssocID="{6408DE8D-1F93-428D-A890-AA74A7E56683}" presName="diagram" presStyleCnt="0">
        <dgm:presLayoutVars>
          <dgm:dir/>
          <dgm:resizeHandles val="exact"/>
        </dgm:presLayoutVars>
      </dgm:prSet>
      <dgm:spPr/>
    </dgm:pt>
    <dgm:pt modelId="{3F45A3C8-2670-402E-9FE8-601E5341D4E5}" type="pres">
      <dgm:prSet presAssocID="{568EA9D4-AA90-4099-BE92-0B9C8DB23581}" presName="node" presStyleLbl="node1" presStyleIdx="0" presStyleCnt="21">
        <dgm:presLayoutVars>
          <dgm:bulletEnabled val="1"/>
        </dgm:presLayoutVars>
      </dgm:prSet>
      <dgm:spPr/>
    </dgm:pt>
    <dgm:pt modelId="{D02A01AD-7374-49A8-A165-D395D714ED15}" type="pres">
      <dgm:prSet presAssocID="{B3F4E246-B52C-44BB-801E-577ABCFB6F75}" presName="sibTrans" presStyleCnt="0"/>
      <dgm:spPr/>
    </dgm:pt>
    <dgm:pt modelId="{CF68A04C-4FBB-4818-A294-8EDFAC3D54C7}" type="pres">
      <dgm:prSet presAssocID="{EB67D75C-2964-43BF-8EC5-A8D69F5DF9E4}" presName="node" presStyleLbl="node1" presStyleIdx="1" presStyleCnt="21">
        <dgm:presLayoutVars>
          <dgm:bulletEnabled val="1"/>
        </dgm:presLayoutVars>
      </dgm:prSet>
      <dgm:spPr/>
    </dgm:pt>
    <dgm:pt modelId="{85654324-AD31-4750-89EC-C7FAA1EC6D06}" type="pres">
      <dgm:prSet presAssocID="{19D686A6-8323-4597-9AAB-388CD0EFAD63}" presName="sibTrans" presStyleCnt="0"/>
      <dgm:spPr/>
    </dgm:pt>
    <dgm:pt modelId="{55F5BBDD-2361-4C31-B3D2-A206C813A173}" type="pres">
      <dgm:prSet presAssocID="{9D95B082-E15C-4929-9AF8-91BD02CE8DF7}" presName="node" presStyleLbl="node1" presStyleIdx="2" presStyleCnt="21">
        <dgm:presLayoutVars>
          <dgm:bulletEnabled val="1"/>
        </dgm:presLayoutVars>
      </dgm:prSet>
      <dgm:spPr/>
    </dgm:pt>
    <dgm:pt modelId="{17B15656-1C6C-4897-8DB1-4085FE13EB06}" type="pres">
      <dgm:prSet presAssocID="{B16218A6-6970-4665-B54C-0F6C72078861}" presName="sibTrans" presStyleCnt="0"/>
      <dgm:spPr/>
    </dgm:pt>
    <dgm:pt modelId="{43961868-F95D-493B-83B6-50A879924729}" type="pres">
      <dgm:prSet presAssocID="{D1FEA640-4B36-4544-ABB7-0523A001B69A}" presName="node" presStyleLbl="node1" presStyleIdx="3" presStyleCnt="21">
        <dgm:presLayoutVars>
          <dgm:bulletEnabled val="1"/>
        </dgm:presLayoutVars>
      </dgm:prSet>
      <dgm:spPr/>
    </dgm:pt>
    <dgm:pt modelId="{798BFF28-0C2C-4723-8929-83452125DC72}" type="pres">
      <dgm:prSet presAssocID="{1CC1201E-E4BA-47F0-B645-265C9E27DE01}" presName="sibTrans" presStyleCnt="0"/>
      <dgm:spPr/>
    </dgm:pt>
    <dgm:pt modelId="{C73D526E-F295-48BD-9DAF-BE9483F4698E}" type="pres">
      <dgm:prSet presAssocID="{90C8C399-70F0-4AFD-8B1B-485080B7E37A}" presName="node" presStyleLbl="node1" presStyleIdx="4" presStyleCnt="21">
        <dgm:presLayoutVars>
          <dgm:bulletEnabled val="1"/>
        </dgm:presLayoutVars>
      </dgm:prSet>
      <dgm:spPr/>
    </dgm:pt>
    <dgm:pt modelId="{1717A3A4-5EF5-41DC-91EC-9AE1B3C5C28E}" type="pres">
      <dgm:prSet presAssocID="{6DFC31BA-D3C0-46A4-B9BE-D47FB0C26447}" presName="sibTrans" presStyleCnt="0"/>
      <dgm:spPr/>
    </dgm:pt>
    <dgm:pt modelId="{E0CF0B2E-69D7-4161-A397-DE0F196BFD8A}" type="pres">
      <dgm:prSet presAssocID="{BD57A1BE-C718-4B2D-BEDC-235954EBEA39}" presName="node" presStyleLbl="node1" presStyleIdx="5" presStyleCnt="21">
        <dgm:presLayoutVars>
          <dgm:bulletEnabled val="1"/>
        </dgm:presLayoutVars>
      </dgm:prSet>
      <dgm:spPr/>
    </dgm:pt>
    <dgm:pt modelId="{D6F277FE-A300-4711-A6B0-2E221E1087C3}" type="pres">
      <dgm:prSet presAssocID="{9BD6A91A-ADA1-49E3-AA20-E8DD2B625547}" presName="sibTrans" presStyleCnt="0"/>
      <dgm:spPr/>
    </dgm:pt>
    <dgm:pt modelId="{3CF29205-DF86-4477-9171-211048EB22D4}" type="pres">
      <dgm:prSet presAssocID="{6E454784-086C-4405-87D6-87DE48BC9D85}" presName="node" presStyleLbl="node1" presStyleIdx="6" presStyleCnt="21">
        <dgm:presLayoutVars>
          <dgm:bulletEnabled val="1"/>
        </dgm:presLayoutVars>
      </dgm:prSet>
      <dgm:spPr/>
    </dgm:pt>
    <dgm:pt modelId="{08E2F99C-118C-4585-9317-2B89BEA8701E}" type="pres">
      <dgm:prSet presAssocID="{2D618587-F0AE-4BE1-84C5-1CD1ADE678B0}" presName="sibTrans" presStyleCnt="0"/>
      <dgm:spPr/>
    </dgm:pt>
    <dgm:pt modelId="{38C0CBAA-EA35-4085-AE0B-3E2581197438}" type="pres">
      <dgm:prSet presAssocID="{4EF2053A-CD0A-47D3-BBE7-850CFD548BA0}" presName="node" presStyleLbl="node1" presStyleIdx="7" presStyleCnt="21">
        <dgm:presLayoutVars>
          <dgm:bulletEnabled val="1"/>
        </dgm:presLayoutVars>
      </dgm:prSet>
      <dgm:spPr/>
    </dgm:pt>
    <dgm:pt modelId="{05E9F4E8-5E73-453E-AEA6-1EF8799DC421}" type="pres">
      <dgm:prSet presAssocID="{7ABDF460-219D-4C7D-8E32-916EBDFF44C1}" presName="sibTrans" presStyleCnt="0"/>
      <dgm:spPr/>
    </dgm:pt>
    <dgm:pt modelId="{0254B079-0FC4-4B3B-8AD8-361819613677}" type="pres">
      <dgm:prSet presAssocID="{12985FE9-C5F9-4953-9B36-72AF34BCF263}" presName="node" presStyleLbl="node1" presStyleIdx="8" presStyleCnt="21">
        <dgm:presLayoutVars>
          <dgm:bulletEnabled val="1"/>
        </dgm:presLayoutVars>
      </dgm:prSet>
      <dgm:spPr/>
    </dgm:pt>
    <dgm:pt modelId="{A95B41C5-B3B5-4626-B6B9-D662F29A750A}" type="pres">
      <dgm:prSet presAssocID="{E5D9A290-222E-4A99-84E5-8CA2F7CB0C65}" presName="sibTrans" presStyleCnt="0"/>
      <dgm:spPr/>
    </dgm:pt>
    <dgm:pt modelId="{68D0A9F1-792A-4D13-BD52-93D9FF6A4F42}" type="pres">
      <dgm:prSet presAssocID="{97D570E3-1FC3-40C7-A63A-1CDBDD2356BF}" presName="node" presStyleLbl="node1" presStyleIdx="9" presStyleCnt="21">
        <dgm:presLayoutVars>
          <dgm:bulletEnabled val="1"/>
        </dgm:presLayoutVars>
      </dgm:prSet>
      <dgm:spPr/>
    </dgm:pt>
    <dgm:pt modelId="{4B72C7FB-770A-4C66-8BD2-234DBC3E6452}" type="pres">
      <dgm:prSet presAssocID="{1C1F2728-9A20-4BBD-BD3E-446D75FD7ACB}" presName="sibTrans" presStyleCnt="0"/>
      <dgm:spPr/>
    </dgm:pt>
    <dgm:pt modelId="{CA0D31D8-2C10-4D79-A919-8D29383DB690}" type="pres">
      <dgm:prSet presAssocID="{E3432921-619D-47BB-AD36-112210573D8D}" presName="node" presStyleLbl="node1" presStyleIdx="10" presStyleCnt="21">
        <dgm:presLayoutVars>
          <dgm:bulletEnabled val="1"/>
        </dgm:presLayoutVars>
      </dgm:prSet>
      <dgm:spPr/>
    </dgm:pt>
    <dgm:pt modelId="{BF02B1E2-F692-49E7-87C9-C92009519102}" type="pres">
      <dgm:prSet presAssocID="{9C09FD6A-EAD4-4122-A777-A54155EB32FB}" presName="sibTrans" presStyleCnt="0"/>
      <dgm:spPr/>
    </dgm:pt>
    <dgm:pt modelId="{B7502803-17CC-487A-B2A7-267B20B523A4}" type="pres">
      <dgm:prSet presAssocID="{D48F380A-59AC-4C77-89C0-0630F23A8950}" presName="node" presStyleLbl="node1" presStyleIdx="11" presStyleCnt="21">
        <dgm:presLayoutVars>
          <dgm:bulletEnabled val="1"/>
        </dgm:presLayoutVars>
      </dgm:prSet>
      <dgm:spPr/>
    </dgm:pt>
    <dgm:pt modelId="{98B3FD22-244A-4D68-B590-CB71C0319AD7}" type="pres">
      <dgm:prSet presAssocID="{DE5D8354-4715-4A67-A34F-8762FBE37422}" presName="sibTrans" presStyleCnt="0"/>
      <dgm:spPr/>
    </dgm:pt>
    <dgm:pt modelId="{A5213D61-DDD5-4646-8377-7A0716C0A481}" type="pres">
      <dgm:prSet presAssocID="{65296045-3C84-4586-82F9-D7F0779073FB}" presName="node" presStyleLbl="node1" presStyleIdx="12" presStyleCnt="21">
        <dgm:presLayoutVars>
          <dgm:bulletEnabled val="1"/>
        </dgm:presLayoutVars>
      </dgm:prSet>
      <dgm:spPr/>
    </dgm:pt>
    <dgm:pt modelId="{1083AB03-20F6-48B0-957C-FB6ABE23A321}" type="pres">
      <dgm:prSet presAssocID="{1C6CF939-D35C-4765-83BD-761894853386}" presName="sibTrans" presStyleCnt="0"/>
      <dgm:spPr/>
    </dgm:pt>
    <dgm:pt modelId="{6A2061C1-B104-4AC7-A052-C2EB62AF4E02}" type="pres">
      <dgm:prSet presAssocID="{1D503B0A-9587-40FB-8FCA-EC516FAE9D2E}" presName="node" presStyleLbl="node1" presStyleIdx="13" presStyleCnt="21">
        <dgm:presLayoutVars>
          <dgm:bulletEnabled val="1"/>
        </dgm:presLayoutVars>
      </dgm:prSet>
      <dgm:spPr/>
    </dgm:pt>
    <dgm:pt modelId="{4441341C-EAE5-4853-8AAA-7D2ACB16EDD6}" type="pres">
      <dgm:prSet presAssocID="{1AA38C40-3CCD-4CFB-AC39-9FB4B2776783}" presName="sibTrans" presStyleCnt="0"/>
      <dgm:spPr/>
    </dgm:pt>
    <dgm:pt modelId="{EAC75B31-0483-46C4-A860-718C867A4553}" type="pres">
      <dgm:prSet presAssocID="{8C66C132-DBA9-470E-8F7A-83B79DB31244}" presName="node" presStyleLbl="node1" presStyleIdx="14" presStyleCnt="21">
        <dgm:presLayoutVars>
          <dgm:bulletEnabled val="1"/>
        </dgm:presLayoutVars>
      </dgm:prSet>
      <dgm:spPr/>
    </dgm:pt>
    <dgm:pt modelId="{0DEC7B60-4DB9-460D-AAA4-20B5C53A17EE}" type="pres">
      <dgm:prSet presAssocID="{8089E8FE-39D1-4DF7-9A3D-5409D7DCDE00}" presName="sibTrans" presStyleCnt="0"/>
      <dgm:spPr/>
    </dgm:pt>
    <dgm:pt modelId="{E7AFB45E-4BCD-4EEA-B573-D669A716C57B}" type="pres">
      <dgm:prSet presAssocID="{CF08E34A-0A61-4D99-B48D-73B4F9D2D847}" presName="node" presStyleLbl="node1" presStyleIdx="15" presStyleCnt="21">
        <dgm:presLayoutVars>
          <dgm:bulletEnabled val="1"/>
        </dgm:presLayoutVars>
      </dgm:prSet>
      <dgm:spPr/>
    </dgm:pt>
    <dgm:pt modelId="{177A5799-37E1-477B-9A04-52B230717C8C}" type="pres">
      <dgm:prSet presAssocID="{97D95916-DCF3-4CF7-83D5-502919EFF068}" presName="sibTrans" presStyleCnt="0"/>
      <dgm:spPr/>
    </dgm:pt>
    <dgm:pt modelId="{B6BAAAB6-E85F-4271-9CBD-14E30530DFE5}" type="pres">
      <dgm:prSet presAssocID="{FA93D276-560A-4A62-B9FE-BE3AFCD94ADC}" presName="node" presStyleLbl="node1" presStyleIdx="16" presStyleCnt="21">
        <dgm:presLayoutVars>
          <dgm:bulletEnabled val="1"/>
        </dgm:presLayoutVars>
      </dgm:prSet>
      <dgm:spPr/>
    </dgm:pt>
    <dgm:pt modelId="{507EDC7E-1922-4E3D-80FC-FCEF16F7DED1}" type="pres">
      <dgm:prSet presAssocID="{CF51F1AC-ED9C-4470-A392-16D5F353F755}" presName="sibTrans" presStyleCnt="0"/>
      <dgm:spPr/>
    </dgm:pt>
    <dgm:pt modelId="{E47D6042-6F5A-478E-B296-60C4A7EB7C48}" type="pres">
      <dgm:prSet presAssocID="{CAC9E7AE-877E-4A12-9E39-A42CB99D87E2}" presName="node" presStyleLbl="node1" presStyleIdx="17" presStyleCnt="21">
        <dgm:presLayoutVars>
          <dgm:bulletEnabled val="1"/>
        </dgm:presLayoutVars>
      </dgm:prSet>
      <dgm:spPr/>
    </dgm:pt>
    <dgm:pt modelId="{FDF6FABC-A7D0-4B2D-8FB4-D2B2C44F5A61}" type="pres">
      <dgm:prSet presAssocID="{8AAA0745-F141-4E26-901E-EE45C8BB969B}" presName="sibTrans" presStyleCnt="0"/>
      <dgm:spPr/>
    </dgm:pt>
    <dgm:pt modelId="{E2E635F9-5A59-426C-8CC7-D468F072A231}" type="pres">
      <dgm:prSet presAssocID="{9627BCB6-A727-4100-B924-B9A740FF592B}" presName="node" presStyleLbl="node1" presStyleIdx="18" presStyleCnt="21">
        <dgm:presLayoutVars>
          <dgm:bulletEnabled val="1"/>
        </dgm:presLayoutVars>
      </dgm:prSet>
      <dgm:spPr/>
    </dgm:pt>
    <dgm:pt modelId="{AE5486CA-7131-40BD-A580-9A9019C381B9}" type="pres">
      <dgm:prSet presAssocID="{0780854D-624C-4FB9-910A-D18E6A50CED0}" presName="sibTrans" presStyleCnt="0"/>
      <dgm:spPr/>
    </dgm:pt>
    <dgm:pt modelId="{8C450631-B3B0-4BE6-8F7C-31D119CD911A}" type="pres">
      <dgm:prSet presAssocID="{FF59C094-F3BD-4702-B3C9-FC853DC25D3D}" presName="node" presStyleLbl="node1" presStyleIdx="19" presStyleCnt="21">
        <dgm:presLayoutVars>
          <dgm:bulletEnabled val="1"/>
        </dgm:presLayoutVars>
      </dgm:prSet>
      <dgm:spPr/>
    </dgm:pt>
    <dgm:pt modelId="{1B9CAF9B-024D-4F5A-968E-4BCBED992759}" type="pres">
      <dgm:prSet presAssocID="{CF73D7D5-74E9-4C1E-B54D-F3314F83AB07}" presName="sibTrans" presStyleCnt="0"/>
      <dgm:spPr/>
    </dgm:pt>
    <dgm:pt modelId="{19803F0C-827D-430D-BBED-5550EF93F8E3}" type="pres">
      <dgm:prSet presAssocID="{FDCFE3B5-E53D-4BE1-9F36-B4578C0474C5}" presName="node" presStyleLbl="node1" presStyleIdx="20" presStyleCnt="21">
        <dgm:presLayoutVars>
          <dgm:bulletEnabled val="1"/>
        </dgm:presLayoutVars>
      </dgm:prSet>
      <dgm:spPr/>
    </dgm:pt>
  </dgm:ptLst>
  <dgm:cxnLst>
    <dgm:cxn modelId="{4C908201-9B34-4DA1-95A7-D36C2C59D7F0}" srcId="{6408DE8D-1F93-428D-A890-AA74A7E56683}" destId="{568EA9D4-AA90-4099-BE92-0B9C8DB23581}" srcOrd="0" destOrd="0" parTransId="{CFFB9F7C-B284-4D73-A02E-9D050D753B6D}" sibTransId="{B3F4E246-B52C-44BB-801E-577ABCFB6F75}"/>
    <dgm:cxn modelId="{C5285804-FE7E-4657-B231-D07A793BC926}" type="presOf" srcId="{BD57A1BE-C718-4B2D-BEDC-235954EBEA39}" destId="{E0CF0B2E-69D7-4161-A397-DE0F196BFD8A}" srcOrd="0" destOrd="0" presId="urn:microsoft.com/office/officeart/2005/8/layout/default"/>
    <dgm:cxn modelId="{7B851A0B-2CC0-4543-ADDD-93B1B45123E5}" type="presOf" srcId="{D1FEA640-4B36-4544-ABB7-0523A001B69A}" destId="{43961868-F95D-493B-83B6-50A879924729}" srcOrd="0" destOrd="0" presId="urn:microsoft.com/office/officeart/2005/8/layout/default"/>
    <dgm:cxn modelId="{4C842C1A-1DDC-46B3-A0BC-E6A02E928178}" srcId="{6408DE8D-1F93-428D-A890-AA74A7E56683}" destId="{4EF2053A-CD0A-47D3-BBE7-850CFD548BA0}" srcOrd="7" destOrd="0" parTransId="{5875A398-11EB-47F9-93F8-BC28C233AA36}" sibTransId="{7ABDF460-219D-4C7D-8E32-916EBDFF44C1}"/>
    <dgm:cxn modelId="{6717A81D-55CB-4648-BBCC-2FCE472E2F8D}" srcId="{6408DE8D-1F93-428D-A890-AA74A7E56683}" destId="{FDCFE3B5-E53D-4BE1-9F36-B4578C0474C5}" srcOrd="20" destOrd="0" parTransId="{2031A40E-DAD7-43F2-B7DA-D8CDDA5BB50B}" sibTransId="{49F8CF12-4A44-4230-B860-5909431F0C79}"/>
    <dgm:cxn modelId="{744E421F-739A-4443-8718-A76657D0A555}" srcId="{6408DE8D-1F93-428D-A890-AA74A7E56683}" destId="{6E454784-086C-4405-87D6-87DE48BC9D85}" srcOrd="6" destOrd="0" parTransId="{2942E3E9-EB0B-47BE-8226-66B8F71D40B0}" sibTransId="{2D618587-F0AE-4BE1-84C5-1CD1ADE678B0}"/>
    <dgm:cxn modelId="{6B03CD1F-BB50-4ACE-B0BF-22B5AB743327}" type="presOf" srcId="{12985FE9-C5F9-4953-9B36-72AF34BCF263}" destId="{0254B079-0FC4-4B3B-8AD8-361819613677}" srcOrd="0" destOrd="0" presId="urn:microsoft.com/office/officeart/2005/8/layout/default"/>
    <dgm:cxn modelId="{7EE3EC2A-FDFC-4543-ACB2-FCE7304A5416}" type="presOf" srcId="{4EF2053A-CD0A-47D3-BBE7-850CFD548BA0}" destId="{38C0CBAA-EA35-4085-AE0B-3E2581197438}" srcOrd="0" destOrd="0" presId="urn:microsoft.com/office/officeart/2005/8/layout/default"/>
    <dgm:cxn modelId="{515ACE2E-9014-41BE-8921-EF48FCEF7BA8}" type="presOf" srcId="{97D570E3-1FC3-40C7-A63A-1CDBDD2356BF}" destId="{68D0A9F1-792A-4D13-BD52-93D9FF6A4F42}" srcOrd="0" destOrd="0" presId="urn:microsoft.com/office/officeart/2005/8/layout/default"/>
    <dgm:cxn modelId="{185C5D36-B6A6-4F70-A1EA-C2EA84085A86}" type="presOf" srcId="{8C66C132-DBA9-470E-8F7A-83B79DB31244}" destId="{EAC75B31-0483-46C4-A860-718C867A4553}" srcOrd="0" destOrd="0" presId="urn:microsoft.com/office/officeart/2005/8/layout/default"/>
    <dgm:cxn modelId="{50D6A837-F6CF-4BEC-A0DC-425B53496F52}" type="presOf" srcId="{568EA9D4-AA90-4099-BE92-0B9C8DB23581}" destId="{3F45A3C8-2670-402E-9FE8-601E5341D4E5}" srcOrd="0" destOrd="0" presId="urn:microsoft.com/office/officeart/2005/8/layout/default"/>
    <dgm:cxn modelId="{047CEF37-8DAE-4389-8B7F-C235F68282DE}" type="presOf" srcId="{D48F380A-59AC-4C77-89C0-0630F23A8950}" destId="{B7502803-17CC-487A-B2A7-267B20B523A4}" srcOrd="0" destOrd="0" presId="urn:microsoft.com/office/officeart/2005/8/layout/default"/>
    <dgm:cxn modelId="{A1A00261-3851-4DB5-9F5C-0C0198D66F3B}" type="presOf" srcId="{EB67D75C-2964-43BF-8EC5-A8D69F5DF9E4}" destId="{CF68A04C-4FBB-4818-A294-8EDFAC3D54C7}" srcOrd="0" destOrd="0" presId="urn:microsoft.com/office/officeart/2005/8/layout/default"/>
    <dgm:cxn modelId="{235E0B46-44DC-42DB-907E-5CADD4C0019D}" type="presOf" srcId="{65296045-3C84-4586-82F9-D7F0779073FB}" destId="{A5213D61-DDD5-4646-8377-7A0716C0A481}" srcOrd="0" destOrd="0" presId="urn:microsoft.com/office/officeart/2005/8/layout/default"/>
    <dgm:cxn modelId="{47183D67-AFB9-4F99-84BA-68F6515A2CE6}" srcId="{6408DE8D-1F93-428D-A890-AA74A7E56683}" destId="{97D570E3-1FC3-40C7-A63A-1CDBDD2356BF}" srcOrd="9" destOrd="0" parTransId="{44736C40-4163-458C-AAAE-730DA17A7055}" sibTransId="{1C1F2728-9A20-4BBD-BD3E-446D75FD7ACB}"/>
    <dgm:cxn modelId="{95021F6D-238D-4F04-A545-F4D5EA6E6C87}" srcId="{6408DE8D-1F93-428D-A890-AA74A7E56683}" destId="{1D503B0A-9587-40FB-8FCA-EC516FAE9D2E}" srcOrd="13" destOrd="0" parTransId="{2347873B-0523-4BF9-AC44-CF867702DB23}" sibTransId="{1AA38C40-3CCD-4CFB-AC39-9FB4B2776783}"/>
    <dgm:cxn modelId="{55E2B36D-D6BC-4231-A1B6-8B94402FEE47}" type="presOf" srcId="{90C8C399-70F0-4AFD-8B1B-485080B7E37A}" destId="{C73D526E-F295-48BD-9DAF-BE9483F4698E}" srcOrd="0" destOrd="0" presId="urn:microsoft.com/office/officeart/2005/8/layout/default"/>
    <dgm:cxn modelId="{3243F04F-044C-498D-AA7B-B21ECC7E6CD3}" srcId="{6408DE8D-1F93-428D-A890-AA74A7E56683}" destId="{65296045-3C84-4586-82F9-D7F0779073FB}" srcOrd="12" destOrd="0" parTransId="{C1B5A0D2-9E78-45AA-993F-E29B370DFF55}" sibTransId="{1C6CF939-D35C-4765-83BD-761894853386}"/>
    <dgm:cxn modelId="{27823673-1407-45D9-913F-14528608C7B3}" srcId="{6408DE8D-1F93-428D-A890-AA74A7E56683}" destId="{8C66C132-DBA9-470E-8F7A-83B79DB31244}" srcOrd="14" destOrd="0" parTransId="{2B0B0D4C-E007-4C1D-8137-129D6018A033}" sibTransId="{8089E8FE-39D1-4DF7-9A3D-5409D7DCDE00}"/>
    <dgm:cxn modelId="{0F054E53-023D-4656-B2B4-5BB981804DDB}" type="presOf" srcId="{FA93D276-560A-4A62-B9FE-BE3AFCD94ADC}" destId="{B6BAAAB6-E85F-4271-9CBD-14E30530DFE5}" srcOrd="0" destOrd="0" presId="urn:microsoft.com/office/officeart/2005/8/layout/default"/>
    <dgm:cxn modelId="{C009A457-1857-4CEA-8451-81ECB714A3EC}" srcId="{6408DE8D-1F93-428D-A890-AA74A7E56683}" destId="{D1FEA640-4B36-4544-ABB7-0523A001B69A}" srcOrd="3" destOrd="0" parTransId="{EBDC3124-1986-4A08-A6E0-10CA72C57F9D}" sibTransId="{1CC1201E-E4BA-47F0-B645-265C9E27DE01}"/>
    <dgm:cxn modelId="{BACACD77-1980-4EFD-B99A-9CD8D413932B}" type="presOf" srcId="{6408DE8D-1F93-428D-A890-AA74A7E56683}" destId="{327D8FDE-8113-457C-8EC4-04002CD829CA}" srcOrd="0" destOrd="0" presId="urn:microsoft.com/office/officeart/2005/8/layout/default"/>
    <dgm:cxn modelId="{5FA7E085-AB7D-437C-B4D7-21E4A55B08A7}" type="presOf" srcId="{CAC9E7AE-877E-4A12-9E39-A42CB99D87E2}" destId="{E47D6042-6F5A-478E-B296-60C4A7EB7C48}" srcOrd="0" destOrd="0" presId="urn:microsoft.com/office/officeart/2005/8/layout/default"/>
    <dgm:cxn modelId="{844B7CA3-1F3E-431C-BB4F-801528A5B102}" srcId="{6408DE8D-1F93-428D-A890-AA74A7E56683}" destId="{EB67D75C-2964-43BF-8EC5-A8D69F5DF9E4}" srcOrd="1" destOrd="0" parTransId="{C325E616-B028-4762-B258-A218E60A9BFB}" sibTransId="{19D686A6-8323-4597-9AAB-388CD0EFAD63}"/>
    <dgm:cxn modelId="{F5223DA8-3882-42A3-8ED5-3BDDDC209E2F}" type="presOf" srcId="{9627BCB6-A727-4100-B924-B9A740FF592B}" destId="{E2E635F9-5A59-426C-8CC7-D468F072A231}" srcOrd="0" destOrd="0" presId="urn:microsoft.com/office/officeart/2005/8/layout/default"/>
    <dgm:cxn modelId="{2B8FFDA8-4919-4A91-ADFE-49B407AA400D}" type="presOf" srcId="{6E454784-086C-4405-87D6-87DE48BC9D85}" destId="{3CF29205-DF86-4477-9171-211048EB22D4}" srcOrd="0" destOrd="0" presId="urn:microsoft.com/office/officeart/2005/8/layout/default"/>
    <dgm:cxn modelId="{83E9C3AB-07D4-498F-84E5-9F42E172C054}" srcId="{6408DE8D-1F93-428D-A890-AA74A7E56683}" destId="{FA93D276-560A-4A62-B9FE-BE3AFCD94ADC}" srcOrd="16" destOrd="0" parTransId="{3E3F13CD-EE12-48A9-A58C-3F9CE08AB028}" sibTransId="{CF51F1AC-ED9C-4470-A392-16D5F353F755}"/>
    <dgm:cxn modelId="{3A8150B6-D265-4D4A-A885-87B3ABD460DC}" type="presOf" srcId="{E3432921-619D-47BB-AD36-112210573D8D}" destId="{CA0D31D8-2C10-4D79-A919-8D29383DB690}" srcOrd="0" destOrd="0" presId="urn:microsoft.com/office/officeart/2005/8/layout/default"/>
    <dgm:cxn modelId="{F85D1AB9-3567-4473-8379-CDCBC9528AC6}" type="presOf" srcId="{FF59C094-F3BD-4702-B3C9-FC853DC25D3D}" destId="{8C450631-B3B0-4BE6-8F7C-31D119CD911A}" srcOrd="0" destOrd="0" presId="urn:microsoft.com/office/officeart/2005/8/layout/default"/>
    <dgm:cxn modelId="{44E6FEBF-AF8C-4D63-A191-625A283884C9}" srcId="{6408DE8D-1F93-428D-A890-AA74A7E56683}" destId="{CF08E34A-0A61-4D99-B48D-73B4F9D2D847}" srcOrd="15" destOrd="0" parTransId="{D7A88895-C78C-4079-829D-24F8198A310B}" sibTransId="{97D95916-DCF3-4CF7-83D5-502919EFF068}"/>
    <dgm:cxn modelId="{298565C1-825C-448D-9B35-957546C38485}" type="presOf" srcId="{CF08E34A-0A61-4D99-B48D-73B4F9D2D847}" destId="{E7AFB45E-4BCD-4EEA-B573-D669A716C57B}" srcOrd="0" destOrd="0" presId="urn:microsoft.com/office/officeart/2005/8/layout/default"/>
    <dgm:cxn modelId="{32C1B4C4-9450-4E6D-9B7D-342A52F6A933}" srcId="{6408DE8D-1F93-428D-A890-AA74A7E56683}" destId="{D48F380A-59AC-4C77-89C0-0630F23A8950}" srcOrd="11" destOrd="0" parTransId="{EBE7E7CB-4286-42BB-87BF-9917DDABA45B}" sibTransId="{DE5D8354-4715-4A67-A34F-8762FBE37422}"/>
    <dgm:cxn modelId="{05BE52C7-ABCF-4B50-BF0E-BEC85429CEDC}" srcId="{6408DE8D-1F93-428D-A890-AA74A7E56683}" destId="{FF59C094-F3BD-4702-B3C9-FC853DC25D3D}" srcOrd="19" destOrd="0" parTransId="{3EB69F4D-1858-4700-B7DE-363584F37181}" sibTransId="{CF73D7D5-74E9-4C1E-B54D-F3314F83AB07}"/>
    <dgm:cxn modelId="{D03F49CB-3ABC-4763-8826-5ABA2A08292B}" type="presOf" srcId="{9D95B082-E15C-4929-9AF8-91BD02CE8DF7}" destId="{55F5BBDD-2361-4C31-B3D2-A206C813A173}" srcOrd="0" destOrd="0" presId="urn:microsoft.com/office/officeart/2005/8/layout/default"/>
    <dgm:cxn modelId="{CFB4E5CF-A040-4AC2-95BF-E20C3F32A650}" srcId="{6408DE8D-1F93-428D-A890-AA74A7E56683}" destId="{CAC9E7AE-877E-4A12-9E39-A42CB99D87E2}" srcOrd="17" destOrd="0" parTransId="{83D97F8A-9282-40A2-852F-241A7C147B72}" sibTransId="{8AAA0745-F141-4E26-901E-EE45C8BB969B}"/>
    <dgm:cxn modelId="{4E7F11D0-26D7-4147-9CE6-0204BB030691}" srcId="{6408DE8D-1F93-428D-A890-AA74A7E56683}" destId="{12985FE9-C5F9-4953-9B36-72AF34BCF263}" srcOrd="8" destOrd="0" parTransId="{693CE3C4-480C-4979-8B25-8E6039368475}" sibTransId="{E5D9A290-222E-4A99-84E5-8CA2F7CB0C65}"/>
    <dgm:cxn modelId="{8648E8D0-6259-412E-A743-D79AE4EC2988}" type="presOf" srcId="{FDCFE3B5-E53D-4BE1-9F36-B4578C0474C5}" destId="{19803F0C-827D-430D-BBED-5550EF93F8E3}" srcOrd="0" destOrd="0" presId="urn:microsoft.com/office/officeart/2005/8/layout/default"/>
    <dgm:cxn modelId="{00EA02D3-95E0-4792-BBDE-C23356CB686A}" srcId="{6408DE8D-1F93-428D-A890-AA74A7E56683}" destId="{BD57A1BE-C718-4B2D-BEDC-235954EBEA39}" srcOrd="5" destOrd="0" parTransId="{23DEB3C8-025D-4ECB-9620-FE4BF82C12EB}" sibTransId="{9BD6A91A-ADA1-49E3-AA20-E8DD2B625547}"/>
    <dgm:cxn modelId="{C45C09D7-7FFC-4365-ADE0-1CADB5E41514}" srcId="{6408DE8D-1F93-428D-A890-AA74A7E56683}" destId="{E3432921-619D-47BB-AD36-112210573D8D}" srcOrd="10" destOrd="0" parTransId="{C88BD852-04EF-4271-96E1-A02BCF22C886}" sibTransId="{9C09FD6A-EAD4-4122-A777-A54155EB32FB}"/>
    <dgm:cxn modelId="{BB36D6DF-091C-45D4-82CA-0B78649D5640}" srcId="{6408DE8D-1F93-428D-A890-AA74A7E56683}" destId="{90C8C399-70F0-4AFD-8B1B-485080B7E37A}" srcOrd="4" destOrd="0" parTransId="{87E3F579-C061-44C7-AE70-6EA072213725}" sibTransId="{6DFC31BA-D3C0-46A4-B9BE-D47FB0C26447}"/>
    <dgm:cxn modelId="{12FEC2E1-DF4C-4E5B-AA0F-D10AA801A949}" srcId="{6408DE8D-1F93-428D-A890-AA74A7E56683}" destId="{9627BCB6-A727-4100-B924-B9A740FF592B}" srcOrd="18" destOrd="0" parTransId="{9147BA39-0BF2-4B65-B5D4-26300F376ED2}" sibTransId="{0780854D-624C-4FB9-910A-D18E6A50CED0}"/>
    <dgm:cxn modelId="{7F8775EC-3422-41B8-848C-32CEB6C1F50B}" srcId="{6408DE8D-1F93-428D-A890-AA74A7E56683}" destId="{9D95B082-E15C-4929-9AF8-91BD02CE8DF7}" srcOrd="2" destOrd="0" parTransId="{122DC384-5658-4E87-A283-400BDE52A3C1}" sibTransId="{B16218A6-6970-4665-B54C-0F6C72078861}"/>
    <dgm:cxn modelId="{30719EF4-9EAF-41CA-BAC6-5583A4C16B2C}" type="presOf" srcId="{1D503B0A-9587-40FB-8FCA-EC516FAE9D2E}" destId="{6A2061C1-B104-4AC7-A052-C2EB62AF4E02}" srcOrd="0" destOrd="0" presId="urn:microsoft.com/office/officeart/2005/8/layout/default"/>
    <dgm:cxn modelId="{2617E664-6056-43C6-A877-A1EFC982E2AB}" type="presParOf" srcId="{327D8FDE-8113-457C-8EC4-04002CD829CA}" destId="{3F45A3C8-2670-402E-9FE8-601E5341D4E5}" srcOrd="0" destOrd="0" presId="urn:microsoft.com/office/officeart/2005/8/layout/default"/>
    <dgm:cxn modelId="{549D13DF-6A2B-4DB3-9DC5-67C96BA234CA}" type="presParOf" srcId="{327D8FDE-8113-457C-8EC4-04002CD829CA}" destId="{D02A01AD-7374-49A8-A165-D395D714ED15}" srcOrd="1" destOrd="0" presId="urn:microsoft.com/office/officeart/2005/8/layout/default"/>
    <dgm:cxn modelId="{9C58A0C4-24C9-4ACA-9D92-4CA40503B17C}" type="presParOf" srcId="{327D8FDE-8113-457C-8EC4-04002CD829CA}" destId="{CF68A04C-4FBB-4818-A294-8EDFAC3D54C7}" srcOrd="2" destOrd="0" presId="urn:microsoft.com/office/officeart/2005/8/layout/default"/>
    <dgm:cxn modelId="{D6F680DE-0D49-49F7-81A4-36215D201A9E}" type="presParOf" srcId="{327D8FDE-8113-457C-8EC4-04002CD829CA}" destId="{85654324-AD31-4750-89EC-C7FAA1EC6D06}" srcOrd="3" destOrd="0" presId="urn:microsoft.com/office/officeart/2005/8/layout/default"/>
    <dgm:cxn modelId="{EBE3C924-5461-4558-94C3-9A9E333D9467}" type="presParOf" srcId="{327D8FDE-8113-457C-8EC4-04002CD829CA}" destId="{55F5BBDD-2361-4C31-B3D2-A206C813A173}" srcOrd="4" destOrd="0" presId="urn:microsoft.com/office/officeart/2005/8/layout/default"/>
    <dgm:cxn modelId="{4B54E4F3-80A2-4F26-98C0-8262414831A7}" type="presParOf" srcId="{327D8FDE-8113-457C-8EC4-04002CD829CA}" destId="{17B15656-1C6C-4897-8DB1-4085FE13EB06}" srcOrd="5" destOrd="0" presId="urn:microsoft.com/office/officeart/2005/8/layout/default"/>
    <dgm:cxn modelId="{FD966CDD-4583-4B65-97FF-5C0AFE1E4AFC}" type="presParOf" srcId="{327D8FDE-8113-457C-8EC4-04002CD829CA}" destId="{43961868-F95D-493B-83B6-50A879924729}" srcOrd="6" destOrd="0" presId="urn:microsoft.com/office/officeart/2005/8/layout/default"/>
    <dgm:cxn modelId="{D7F68100-CF20-4A00-8BAD-52DBC5F9761A}" type="presParOf" srcId="{327D8FDE-8113-457C-8EC4-04002CD829CA}" destId="{798BFF28-0C2C-4723-8929-83452125DC72}" srcOrd="7" destOrd="0" presId="urn:microsoft.com/office/officeart/2005/8/layout/default"/>
    <dgm:cxn modelId="{EB482EDA-F652-479D-9D51-9354A0EB4905}" type="presParOf" srcId="{327D8FDE-8113-457C-8EC4-04002CD829CA}" destId="{C73D526E-F295-48BD-9DAF-BE9483F4698E}" srcOrd="8" destOrd="0" presId="urn:microsoft.com/office/officeart/2005/8/layout/default"/>
    <dgm:cxn modelId="{191AD277-2FD1-4776-941F-1170EB3F0E6A}" type="presParOf" srcId="{327D8FDE-8113-457C-8EC4-04002CD829CA}" destId="{1717A3A4-5EF5-41DC-91EC-9AE1B3C5C28E}" srcOrd="9" destOrd="0" presId="urn:microsoft.com/office/officeart/2005/8/layout/default"/>
    <dgm:cxn modelId="{94A4B73E-A68B-452E-8F8E-0DDDB8E6799C}" type="presParOf" srcId="{327D8FDE-8113-457C-8EC4-04002CD829CA}" destId="{E0CF0B2E-69D7-4161-A397-DE0F196BFD8A}" srcOrd="10" destOrd="0" presId="urn:microsoft.com/office/officeart/2005/8/layout/default"/>
    <dgm:cxn modelId="{ADD9B834-D0C1-48A7-8CB8-4E9AE6E1DA89}" type="presParOf" srcId="{327D8FDE-8113-457C-8EC4-04002CD829CA}" destId="{D6F277FE-A300-4711-A6B0-2E221E1087C3}" srcOrd="11" destOrd="0" presId="urn:microsoft.com/office/officeart/2005/8/layout/default"/>
    <dgm:cxn modelId="{35513BEE-04D3-4E03-93FF-A4908D7AFB08}" type="presParOf" srcId="{327D8FDE-8113-457C-8EC4-04002CD829CA}" destId="{3CF29205-DF86-4477-9171-211048EB22D4}" srcOrd="12" destOrd="0" presId="urn:microsoft.com/office/officeart/2005/8/layout/default"/>
    <dgm:cxn modelId="{6E20CE16-674B-4F2D-BB2E-EDF954D6D6D2}" type="presParOf" srcId="{327D8FDE-8113-457C-8EC4-04002CD829CA}" destId="{08E2F99C-118C-4585-9317-2B89BEA8701E}" srcOrd="13" destOrd="0" presId="urn:microsoft.com/office/officeart/2005/8/layout/default"/>
    <dgm:cxn modelId="{BFBB9017-2AEA-43CD-9D0B-7140AE61DE91}" type="presParOf" srcId="{327D8FDE-8113-457C-8EC4-04002CD829CA}" destId="{38C0CBAA-EA35-4085-AE0B-3E2581197438}" srcOrd="14" destOrd="0" presId="urn:microsoft.com/office/officeart/2005/8/layout/default"/>
    <dgm:cxn modelId="{C7391DE4-2748-497D-9078-BB683A5B7410}" type="presParOf" srcId="{327D8FDE-8113-457C-8EC4-04002CD829CA}" destId="{05E9F4E8-5E73-453E-AEA6-1EF8799DC421}" srcOrd="15" destOrd="0" presId="urn:microsoft.com/office/officeart/2005/8/layout/default"/>
    <dgm:cxn modelId="{8DD76D57-3D65-46B8-B5D1-BBFC64796BD1}" type="presParOf" srcId="{327D8FDE-8113-457C-8EC4-04002CD829CA}" destId="{0254B079-0FC4-4B3B-8AD8-361819613677}" srcOrd="16" destOrd="0" presId="urn:microsoft.com/office/officeart/2005/8/layout/default"/>
    <dgm:cxn modelId="{68966B87-D17B-40C9-A3BA-F86CDDEE3402}" type="presParOf" srcId="{327D8FDE-8113-457C-8EC4-04002CD829CA}" destId="{A95B41C5-B3B5-4626-B6B9-D662F29A750A}" srcOrd="17" destOrd="0" presId="urn:microsoft.com/office/officeart/2005/8/layout/default"/>
    <dgm:cxn modelId="{A2E3DE31-7C9F-4CCC-813C-71C78C3F34F4}" type="presParOf" srcId="{327D8FDE-8113-457C-8EC4-04002CD829CA}" destId="{68D0A9F1-792A-4D13-BD52-93D9FF6A4F42}" srcOrd="18" destOrd="0" presId="urn:microsoft.com/office/officeart/2005/8/layout/default"/>
    <dgm:cxn modelId="{4C78F30D-3467-4B5D-8A1E-51C79081D280}" type="presParOf" srcId="{327D8FDE-8113-457C-8EC4-04002CD829CA}" destId="{4B72C7FB-770A-4C66-8BD2-234DBC3E6452}" srcOrd="19" destOrd="0" presId="urn:microsoft.com/office/officeart/2005/8/layout/default"/>
    <dgm:cxn modelId="{0E2544DD-9C91-4A48-ACFA-95C5791B0263}" type="presParOf" srcId="{327D8FDE-8113-457C-8EC4-04002CD829CA}" destId="{CA0D31D8-2C10-4D79-A919-8D29383DB690}" srcOrd="20" destOrd="0" presId="urn:microsoft.com/office/officeart/2005/8/layout/default"/>
    <dgm:cxn modelId="{352F7AC2-B80D-4A4E-87E5-953CD2AE84A0}" type="presParOf" srcId="{327D8FDE-8113-457C-8EC4-04002CD829CA}" destId="{BF02B1E2-F692-49E7-87C9-C92009519102}" srcOrd="21" destOrd="0" presId="urn:microsoft.com/office/officeart/2005/8/layout/default"/>
    <dgm:cxn modelId="{D4198B5B-2DD2-43AC-9E11-FE491309BEB0}" type="presParOf" srcId="{327D8FDE-8113-457C-8EC4-04002CD829CA}" destId="{B7502803-17CC-487A-B2A7-267B20B523A4}" srcOrd="22" destOrd="0" presId="urn:microsoft.com/office/officeart/2005/8/layout/default"/>
    <dgm:cxn modelId="{90D791BF-F254-41D5-B424-AF7B7AD6202E}" type="presParOf" srcId="{327D8FDE-8113-457C-8EC4-04002CD829CA}" destId="{98B3FD22-244A-4D68-B590-CB71C0319AD7}" srcOrd="23" destOrd="0" presId="urn:microsoft.com/office/officeart/2005/8/layout/default"/>
    <dgm:cxn modelId="{9557F8BE-2F6E-4296-9893-10DC7C0A0D7C}" type="presParOf" srcId="{327D8FDE-8113-457C-8EC4-04002CD829CA}" destId="{A5213D61-DDD5-4646-8377-7A0716C0A481}" srcOrd="24" destOrd="0" presId="urn:microsoft.com/office/officeart/2005/8/layout/default"/>
    <dgm:cxn modelId="{871E7821-B65A-4265-8E0B-AAB72F340BFF}" type="presParOf" srcId="{327D8FDE-8113-457C-8EC4-04002CD829CA}" destId="{1083AB03-20F6-48B0-957C-FB6ABE23A321}" srcOrd="25" destOrd="0" presId="urn:microsoft.com/office/officeart/2005/8/layout/default"/>
    <dgm:cxn modelId="{A4F3D600-A366-4CB2-B9EA-45A25B4154C4}" type="presParOf" srcId="{327D8FDE-8113-457C-8EC4-04002CD829CA}" destId="{6A2061C1-B104-4AC7-A052-C2EB62AF4E02}" srcOrd="26" destOrd="0" presId="urn:microsoft.com/office/officeart/2005/8/layout/default"/>
    <dgm:cxn modelId="{6149576E-B3DC-4E61-99BF-375361841A7C}" type="presParOf" srcId="{327D8FDE-8113-457C-8EC4-04002CD829CA}" destId="{4441341C-EAE5-4853-8AAA-7D2ACB16EDD6}" srcOrd="27" destOrd="0" presId="urn:microsoft.com/office/officeart/2005/8/layout/default"/>
    <dgm:cxn modelId="{AD3A1BBB-44DE-41B0-9CEF-97E62F288E28}" type="presParOf" srcId="{327D8FDE-8113-457C-8EC4-04002CD829CA}" destId="{EAC75B31-0483-46C4-A860-718C867A4553}" srcOrd="28" destOrd="0" presId="urn:microsoft.com/office/officeart/2005/8/layout/default"/>
    <dgm:cxn modelId="{2A73FB5D-3C55-4813-9412-180EA02CE120}" type="presParOf" srcId="{327D8FDE-8113-457C-8EC4-04002CD829CA}" destId="{0DEC7B60-4DB9-460D-AAA4-20B5C53A17EE}" srcOrd="29" destOrd="0" presId="urn:microsoft.com/office/officeart/2005/8/layout/default"/>
    <dgm:cxn modelId="{B98BD6E9-6AED-4064-A916-ADF3DEC37BB6}" type="presParOf" srcId="{327D8FDE-8113-457C-8EC4-04002CD829CA}" destId="{E7AFB45E-4BCD-4EEA-B573-D669A716C57B}" srcOrd="30" destOrd="0" presId="urn:microsoft.com/office/officeart/2005/8/layout/default"/>
    <dgm:cxn modelId="{7E9048EE-8FE6-464D-93DB-ADE0C4B88B68}" type="presParOf" srcId="{327D8FDE-8113-457C-8EC4-04002CD829CA}" destId="{177A5799-37E1-477B-9A04-52B230717C8C}" srcOrd="31" destOrd="0" presId="urn:microsoft.com/office/officeart/2005/8/layout/default"/>
    <dgm:cxn modelId="{36531D6F-2B48-4BD0-B4EB-CBDC485EE24E}" type="presParOf" srcId="{327D8FDE-8113-457C-8EC4-04002CD829CA}" destId="{B6BAAAB6-E85F-4271-9CBD-14E30530DFE5}" srcOrd="32" destOrd="0" presId="urn:microsoft.com/office/officeart/2005/8/layout/default"/>
    <dgm:cxn modelId="{C503431F-80FC-4D94-85FC-FB14CA5AA838}" type="presParOf" srcId="{327D8FDE-8113-457C-8EC4-04002CD829CA}" destId="{507EDC7E-1922-4E3D-80FC-FCEF16F7DED1}" srcOrd="33" destOrd="0" presId="urn:microsoft.com/office/officeart/2005/8/layout/default"/>
    <dgm:cxn modelId="{A89781BB-086A-40EB-8A3A-9894A87EDA26}" type="presParOf" srcId="{327D8FDE-8113-457C-8EC4-04002CD829CA}" destId="{E47D6042-6F5A-478E-B296-60C4A7EB7C48}" srcOrd="34" destOrd="0" presId="urn:microsoft.com/office/officeart/2005/8/layout/default"/>
    <dgm:cxn modelId="{4037431B-BC76-494A-A51D-2E38F94CCD8D}" type="presParOf" srcId="{327D8FDE-8113-457C-8EC4-04002CD829CA}" destId="{FDF6FABC-A7D0-4B2D-8FB4-D2B2C44F5A61}" srcOrd="35" destOrd="0" presId="urn:microsoft.com/office/officeart/2005/8/layout/default"/>
    <dgm:cxn modelId="{15F878CC-1564-4788-99DE-26B38045EBA0}" type="presParOf" srcId="{327D8FDE-8113-457C-8EC4-04002CD829CA}" destId="{E2E635F9-5A59-426C-8CC7-D468F072A231}" srcOrd="36" destOrd="0" presId="urn:microsoft.com/office/officeart/2005/8/layout/default"/>
    <dgm:cxn modelId="{C32A728D-936E-4A66-B273-629B6FE9C123}" type="presParOf" srcId="{327D8FDE-8113-457C-8EC4-04002CD829CA}" destId="{AE5486CA-7131-40BD-A580-9A9019C381B9}" srcOrd="37" destOrd="0" presId="urn:microsoft.com/office/officeart/2005/8/layout/default"/>
    <dgm:cxn modelId="{50C39220-BA6A-4126-999B-252415C8B95B}" type="presParOf" srcId="{327D8FDE-8113-457C-8EC4-04002CD829CA}" destId="{8C450631-B3B0-4BE6-8F7C-31D119CD911A}" srcOrd="38" destOrd="0" presId="urn:microsoft.com/office/officeart/2005/8/layout/default"/>
    <dgm:cxn modelId="{A9DB3DB6-3CE5-49F4-BC73-7235FC85A7F0}" type="presParOf" srcId="{327D8FDE-8113-457C-8EC4-04002CD829CA}" destId="{1B9CAF9B-024D-4F5A-968E-4BCBED992759}" srcOrd="39" destOrd="0" presId="urn:microsoft.com/office/officeart/2005/8/layout/default"/>
    <dgm:cxn modelId="{06D63C51-B75A-4E67-AEC1-CF5EC33EB958}" type="presParOf" srcId="{327D8FDE-8113-457C-8EC4-04002CD829CA}" destId="{19803F0C-827D-430D-BBED-5550EF93F8E3}" srcOrd="4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0B92562-EC3F-4415-ABBE-30517E8D6DC2}"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5DEB3BB0-24B9-428E-A465-CF8B0657D46E}">
      <dgm:prSet/>
      <dgm:spPr/>
      <dgm:t>
        <a:bodyPr/>
        <a:lstStyle/>
        <a:p>
          <a:r>
            <a:rPr lang="en-US"/>
            <a:t>Prohousing Designation Program </a:t>
          </a:r>
        </a:p>
      </dgm:t>
    </dgm:pt>
    <dgm:pt modelId="{02D74C7A-209B-44CD-B098-A8A88E8E578D}" type="parTrans" cxnId="{54E8C640-EF19-4DDE-8F99-1BD14665B970}">
      <dgm:prSet/>
      <dgm:spPr/>
      <dgm:t>
        <a:bodyPr/>
        <a:lstStyle/>
        <a:p>
          <a:endParaRPr lang="en-US"/>
        </a:p>
      </dgm:t>
    </dgm:pt>
    <dgm:pt modelId="{6B35F2BA-CAA7-40EF-8474-35CED853D21E}" type="sibTrans" cxnId="{54E8C640-EF19-4DDE-8F99-1BD14665B970}">
      <dgm:prSet/>
      <dgm:spPr/>
      <dgm:t>
        <a:bodyPr/>
        <a:lstStyle/>
        <a:p>
          <a:endParaRPr lang="en-US"/>
        </a:p>
      </dgm:t>
    </dgm:pt>
    <dgm:pt modelId="{73E8B1F6-448E-40BC-B7BB-83EFFFAEE4EF}">
      <dgm:prSet/>
      <dgm:spPr/>
      <dgm:t>
        <a:bodyPr/>
        <a:lstStyle/>
        <a:p>
          <a:r>
            <a:rPr lang="en-US"/>
            <a:t>Permanent Local Housing Allocation (PLHA)</a:t>
          </a:r>
        </a:p>
      </dgm:t>
    </dgm:pt>
    <dgm:pt modelId="{85A38F67-1282-4968-955F-B53D8F2A6A5B}" type="parTrans" cxnId="{D51A4E68-1B43-4EF9-AA3B-BE0589CA03AA}">
      <dgm:prSet/>
      <dgm:spPr/>
      <dgm:t>
        <a:bodyPr/>
        <a:lstStyle/>
        <a:p>
          <a:endParaRPr lang="en-US"/>
        </a:p>
      </dgm:t>
    </dgm:pt>
    <dgm:pt modelId="{7A8D8A2E-8649-4EB9-9AB1-A1CBE6A057D2}" type="sibTrans" cxnId="{D51A4E68-1B43-4EF9-AA3B-BE0589CA03AA}">
      <dgm:prSet/>
      <dgm:spPr/>
      <dgm:t>
        <a:bodyPr/>
        <a:lstStyle/>
        <a:p>
          <a:endParaRPr lang="en-US"/>
        </a:p>
      </dgm:t>
    </dgm:pt>
    <dgm:pt modelId="{F9F69FF4-E913-4B4C-973D-061FD6EC8AB6}">
      <dgm:prSet/>
      <dgm:spPr/>
      <dgm:t>
        <a:bodyPr/>
        <a:lstStyle/>
        <a:p>
          <a:r>
            <a:rPr lang="en-US"/>
            <a:t>Affordable Housing and Sustainable Communities (AHSC)</a:t>
          </a:r>
        </a:p>
      </dgm:t>
    </dgm:pt>
    <dgm:pt modelId="{15C96A47-DAD0-44AC-9320-5571EB88964E}" type="parTrans" cxnId="{01CA210F-DB51-4B99-AC3D-D5AB5392DC5C}">
      <dgm:prSet/>
      <dgm:spPr/>
      <dgm:t>
        <a:bodyPr/>
        <a:lstStyle/>
        <a:p>
          <a:endParaRPr lang="en-US"/>
        </a:p>
      </dgm:t>
    </dgm:pt>
    <dgm:pt modelId="{9D69EAA7-F660-4897-8682-C973B93A8712}" type="sibTrans" cxnId="{01CA210F-DB51-4B99-AC3D-D5AB5392DC5C}">
      <dgm:prSet/>
      <dgm:spPr/>
      <dgm:t>
        <a:bodyPr/>
        <a:lstStyle/>
        <a:p>
          <a:endParaRPr lang="en-US"/>
        </a:p>
      </dgm:t>
    </dgm:pt>
    <dgm:pt modelId="{226B9984-B27E-41B4-A484-5FDD657D370D}">
      <dgm:prSet/>
      <dgm:spPr>
        <a:solidFill>
          <a:schemeClr val="accent2"/>
        </a:solidFill>
      </dgm:spPr>
      <dgm:t>
        <a:bodyPr/>
        <a:lstStyle/>
        <a:p>
          <a:r>
            <a:rPr lang="en-US" dirty="0" err="1"/>
            <a:t>CalTrans</a:t>
          </a:r>
          <a:r>
            <a:rPr lang="en-US" dirty="0"/>
            <a:t> Sustainable Communities Grant Program (SB1)</a:t>
          </a:r>
        </a:p>
      </dgm:t>
    </dgm:pt>
    <dgm:pt modelId="{4E297858-3613-448E-A1D7-A2B4993725D1}" type="parTrans" cxnId="{CB7AA4A9-9240-421F-9DC9-B426394F42CB}">
      <dgm:prSet/>
      <dgm:spPr/>
      <dgm:t>
        <a:bodyPr/>
        <a:lstStyle/>
        <a:p>
          <a:endParaRPr lang="en-US"/>
        </a:p>
      </dgm:t>
    </dgm:pt>
    <dgm:pt modelId="{07F6401C-3AC2-4437-ADA7-42ABBCF70D76}" type="sibTrans" cxnId="{CB7AA4A9-9240-421F-9DC9-B426394F42CB}">
      <dgm:prSet/>
      <dgm:spPr/>
      <dgm:t>
        <a:bodyPr/>
        <a:lstStyle/>
        <a:p>
          <a:endParaRPr lang="en-US"/>
        </a:p>
      </dgm:t>
    </dgm:pt>
    <dgm:pt modelId="{63C5C78E-0E8C-453D-9095-E882E83D483D}">
      <dgm:prSet/>
      <dgm:spPr/>
      <dgm:t>
        <a:bodyPr/>
        <a:lstStyle/>
        <a:p>
          <a:r>
            <a:rPr lang="en-US"/>
            <a:t>Community Development Block Grant Program (CDBG)</a:t>
          </a:r>
        </a:p>
      </dgm:t>
    </dgm:pt>
    <dgm:pt modelId="{362B7296-33C5-4015-AA0F-A7F17E5F34C2}" type="parTrans" cxnId="{76DD4963-C2B6-4C45-A7E9-6FD0FF862A78}">
      <dgm:prSet/>
      <dgm:spPr/>
      <dgm:t>
        <a:bodyPr/>
        <a:lstStyle/>
        <a:p>
          <a:endParaRPr lang="en-US"/>
        </a:p>
      </dgm:t>
    </dgm:pt>
    <dgm:pt modelId="{B7B167F1-D329-4F3D-8E00-2F0E882DF837}" type="sibTrans" cxnId="{76DD4963-C2B6-4C45-A7E9-6FD0FF862A78}">
      <dgm:prSet/>
      <dgm:spPr/>
      <dgm:t>
        <a:bodyPr/>
        <a:lstStyle/>
        <a:p>
          <a:endParaRPr lang="en-US"/>
        </a:p>
      </dgm:t>
    </dgm:pt>
    <dgm:pt modelId="{F5629926-EFB8-40BE-B610-590672BE8600}">
      <dgm:prSet/>
      <dgm:spPr/>
      <dgm:t>
        <a:bodyPr/>
        <a:lstStyle/>
        <a:p>
          <a:r>
            <a:rPr lang="en-US"/>
            <a:t>Infill Infrastructure Grant Program (IIG)</a:t>
          </a:r>
        </a:p>
      </dgm:t>
    </dgm:pt>
    <dgm:pt modelId="{4EA923A3-47EE-4598-81D9-1A1FA58089E8}" type="parTrans" cxnId="{7AB6D7B1-0A4B-4C1C-8337-A0F12C4AFAEA}">
      <dgm:prSet/>
      <dgm:spPr/>
      <dgm:t>
        <a:bodyPr/>
        <a:lstStyle/>
        <a:p>
          <a:endParaRPr lang="en-US"/>
        </a:p>
      </dgm:t>
    </dgm:pt>
    <dgm:pt modelId="{BAD24597-9021-4CAA-B3D6-ACE97841E5F9}" type="sibTrans" cxnId="{7AB6D7B1-0A4B-4C1C-8337-A0F12C4AFAEA}">
      <dgm:prSet/>
      <dgm:spPr/>
      <dgm:t>
        <a:bodyPr/>
        <a:lstStyle/>
        <a:p>
          <a:endParaRPr lang="en-US"/>
        </a:p>
      </dgm:t>
    </dgm:pt>
    <dgm:pt modelId="{F68362A7-E8D1-4484-BB0F-BEA5D468383D}">
      <dgm:prSet/>
      <dgm:spPr/>
      <dgm:t>
        <a:bodyPr/>
        <a:lstStyle/>
        <a:p>
          <a:r>
            <a:rPr lang="en-US"/>
            <a:t>Local Housing Trust Fund Program</a:t>
          </a:r>
        </a:p>
      </dgm:t>
    </dgm:pt>
    <dgm:pt modelId="{2A063CB3-4026-4E23-AEF6-79C0E6729865}" type="parTrans" cxnId="{4DC6F448-EC25-4828-812F-57792DA3D91D}">
      <dgm:prSet/>
      <dgm:spPr/>
      <dgm:t>
        <a:bodyPr/>
        <a:lstStyle/>
        <a:p>
          <a:endParaRPr lang="en-US"/>
        </a:p>
      </dgm:t>
    </dgm:pt>
    <dgm:pt modelId="{92C25546-CA97-4314-9CF5-E14F8584CFB6}" type="sibTrans" cxnId="{4DC6F448-EC25-4828-812F-57792DA3D91D}">
      <dgm:prSet/>
      <dgm:spPr/>
      <dgm:t>
        <a:bodyPr/>
        <a:lstStyle/>
        <a:p>
          <a:endParaRPr lang="en-US"/>
        </a:p>
      </dgm:t>
    </dgm:pt>
    <dgm:pt modelId="{A4A40D5D-7CF6-44A4-9335-63A35969114C}">
      <dgm:prSet/>
      <dgm:spPr/>
      <dgm:t>
        <a:bodyPr/>
        <a:lstStyle/>
        <a:p>
          <a:r>
            <a:rPr lang="en-US"/>
            <a:t>Transit and Intercity Rail Capital Program</a:t>
          </a:r>
        </a:p>
      </dgm:t>
    </dgm:pt>
    <dgm:pt modelId="{64D945F9-9CE9-430A-901F-02D2B7FE98EA}" type="parTrans" cxnId="{FE47FAAA-EC19-479F-9390-1EDC8BBF4047}">
      <dgm:prSet/>
      <dgm:spPr/>
      <dgm:t>
        <a:bodyPr/>
        <a:lstStyle/>
        <a:p>
          <a:endParaRPr lang="en-US"/>
        </a:p>
      </dgm:t>
    </dgm:pt>
    <dgm:pt modelId="{72943FB3-1DB3-49A8-853E-1AC38D1E3110}" type="sibTrans" cxnId="{FE47FAAA-EC19-479F-9390-1EDC8BBF4047}">
      <dgm:prSet/>
      <dgm:spPr/>
      <dgm:t>
        <a:bodyPr/>
        <a:lstStyle/>
        <a:p>
          <a:endParaRPr lang="en-US"/>
        </a:p>
      </dgm:t>
    </dgm:pt>
    <dgm:pt modelId="{B22A708C-ADE1-4332-B51C-3180BDD1FB8D}" type="pres">
      <dgm:prSet presAssocID="{60B92562-EC3F-4415-ABBE-30517E8D6DC2}" presName="diagram" presStyleCnt="0">
        <dgm:presLayoutVars>
          <dgm:dir/>
          <dgm:resizeHandles val="exact"/>
        </dgm:presLayoutVars>
      </dgm:prSet>
      <dgm:spPr/>
    </dgm:pt>
    <dgm:pt modelId="{F8004FF3-FC1A-455D-8956-A196E233A2E9}" type="pres">
      <dgm:prSet presAssocID="{5DEB3BB0-24B9-428E-A465-CF8B0657D46E}" presName="node" presStyleLbl="node1" presStyleIdx="0" presStyleCnt="8">
        <dgm:presLayoutVars>
          <dgm:bulletEnabled val="1"/>
        </dgm:presLayoutVars>
      </dgm:prSet>
      <dgm:spPr/>
    </dgm:pt>
    <dgm:pt modelId="{7AA3FD91-DD71-4120-B44C-503277098E63}" type="pres">
      <dgm:prSet presAssocID="{6B35F2BA-CAA7-40EF-8474-35CED853D21E}" presName="sibTrans" presStyleCnt="0"/>
      <dgm:spPr/>
    </dgm:pt>
    <dgm:pt modelId="{EEDB2D71-BB22-45EE-B260-6E3533716FDC}" type="pres">
      <dgm:prSet presAssocID="{73E8B1F6-448E-40BC-B7BB-83EFFFAEE4EF}" presName="node" presStyleLbl="node1" presStyleIdx="1" presStyleCnt="8">
        <dgm:presLayoutVars>
          <dgm:bulletEnabled val="1"/>
        </dgm:presLayoutVars>
      </dgm:prSet>
      <dgm:spPr/>
    </dgm:pt>
    <dgm:pt modelId="{61E74535-3FC4-4A76-AF69-F4012D3C9C39}" type="pres">
      <dgm:prSet presAssocID="{7A8D8A2E-8649-4EB9-9AB1-A1CBE6A057D2}" presName="sibTrans" presStyleCnt="0"/>
      <dgm:spPr/>
    </dgm:pt>
    <dgm:pt modelId="{30A9522E-3C88-4970-93CA-D871010A2026}" type="pres">
      <dgm:prSet presAssocID="{F9F69FF4-E913-4B4C-973D-061FD6EC8AB6}" presName="node" presStyleLbl="node1" presStyleIdx="2" presStyleCnt="8">
        <dgm:presLayoutVars>
          <dgm:bulletEnabled val="1"/>
        </dgm:presLayoutVars>
      </dgm:prSet>
      <dgm:spPr/>
    </dgm:pt>
    <dgm:pt modelId="{68DFFDF5-190C-472C-8E76-998CE3EAEC21}" type="pres">
      <dgm:prSet presAssocID="{9D69EAA7-F660-4897-8682-C973B93A8712}" presName="sibTrans" presStyleCnt="0"/>
      <dgm:spPr/>
    </dgm:pt>
    <dgm:pt modelId="{0AF6C12B-3D01-4A21-A232-95F7C3E8D403}" type="pres">
      <dgm:prSet presAssocID="{226B9984-B27E-41B4-A484-5FDD657D370D}" presName="node" presStyleLbl="node1" presStyleIdx="3" presStyleCnt="8">
        <dgm:presLayoutVars>
          <dgm:bulletEnabled val="1"/>
        </dgm:presLayoutVars>
      </dgm:prSet>
      <dgm:spPr/>
    </dgm:pt>
    <dgm:pt modelId="{F2D4007C-A8F9-4277-977B-0B9DFA3D5E2F}" type="pres">
      <dgm:prSet presAssocID="{07F6401C-3AC2-4437-ADA7-42ABBCF70D76}" presName="sibTrans" presStyleCnt="0"/>
      <dgm:spPr/>
    </dgm:pt>
    <dgm:pt modelId="{016E4ED9-B931-4CBC-8C84-45B775FF0EF9}" type="pres">
      <dgm:prSet presAssocID="{63C5C78E-0E8C-453D-9095-E882E83D483D}" presName="node" presStyleLbl="node1" presStyleIdx="4" presStyleCnt="8">
        <dgm:presLayoutVars>
          <dgm:bulletEnabled val="1"/>
        </dgm:presLayoutVars>
      </dgm:prSet>
      <dgm:spPr/>
    </dgm:pt>
    <dgm:pt modelId="{4F7189E8-189E-4A0D-9D72-B2AE7ECD78AB}" type="pres">
      <dgm:prSet presAssocID="{B7B167F1-D329-4F3D-8E00-2F0E882DF837}" presName="sibTrans" presStyleCnt="0"/>
      <dgm:spPr/>
    </dgm:pt>
    <dgm:pt modelId="{C0573349-14B1-4BA3-BC1F-1A49AC764430}" type="pres">
      <dgm:prSet presAssocID="{F5629926-EFB8-40BE-B610-590672BE8600}" presName="node" presStyleLbl="node1" presStyleIdx="5" presStyleCnt="8">
        <dgm:presLayoutVars>
          <dgm:bulletEnabled val="1"/>
        </dgm:presLayoutVars>
      </dgm:prSet>
      <dgm:spPr/>
    </dgm:pt>
    <dgm:pt modelId="{F591DCB6-1A52-46A9-BF65-99BF5F7E2A09}" type="pres">
      <dgm:prSet presAssocID="{BAD24597-9021-4CAA-B3D6-ACE97841E5F9}" presName="sibTrans" presStyleCnt="0"/>
      <dgm:spPr/>
    </dgm:pt>
    <dgm:pt modelId="{AB87E9E8-DAB9-4981-AB08-5981FDC32EEE}" type="pres">
      <dgm:prSet presAssocID="{F68362A7-E8D1-4484-BB0F-BEA5D468383D}" presName="node" presStyleLbl="node1" presStyleIdx="6" presStyleCnt="8">
        <dgm:presLayoutVars>
          <dgm:bulletEnabled val="1"/>
        </dgm:presLayoutVars>
      </dgm:prSet>
      <dgm:spPr/>
    </dgm:pt>
    <dgm:pt modelId="{4A68599A-555B-49FD-A994-6271D315FC63}" type="pres">
      <dgm:prSet presAssocID="{92C25546-CA97-4314-9CF5-E14F8584CFB6}" presName="sibTrans" presStyleCnt="0"/>
      <dgm:spPr/>
    </dgm:pt>
    <dgm:pt modelId="{2012EA19-2157-4930-9068-0F72185DD9CA}" type="pres">
      <dgm:prSet presAssocID="{A4A40D5D-7CF6-44A4-9335-63A35969114C}" presName="node" presStyleLbl="node1" presStyleIdx="7" presStyleCnt="8">
        <dgm:presLayoutVars>
          <dgm:bulletEnabled val="1"/>
        </dgm:presLayoutVars>
      </dgm:prSet>
      <dgm:spPr/>
    </dgm:pt>
  </dgm:ptLst>
  <dgm:cxnLst>
    <dgm:cxn modelId="{B20FBE06-C056-4F57-B91D-B28C445C9EB6}" type="presOf" srcId="{73E8B1F6-448E-40BC-B7BB-83EFFFAEE4EF}" destId="{EEDB2D71-BB22-45EE-B260-6E3533716FDC}" srcOrd="0" destOrd="0" presId="urn:microsoft.com/office/officeart/2005/8/layout/default"/>
    <dgm:cxn modelId="{01CA210F-DB51-4B99-AC3D-D5AB5392DC5C}" srcId="{60B92562-EC3F-4415-ABBE-30517E8D6DC2}" destId="{F9F69FF4-E913-4B4C-973D-061FD6EC8AB6}" srcOrd="2" destOrd="0" parTransId="{15C96A47-DAD0-44AC-9320-5571EB88964E}" sibTransId="{9D69EAA7-F660-4897-8682-C973B93A8712}"/>
    <dgm:cxn modelId="{18231640-D66D-43BF-AAC6-2E9143F89D18}" type="presOf" srcId="{60B92562-EC3F-4415-ABBE-30517E8D6DC2}" destId="{B22A708C-ADE1-4332-B51C-3180BDD1FB8D}" srcOrd="0" destOrd="0" presId="urn:microsoft.com/office/officeart/2005/8/layout/default"/>
    <dgm:cxn modelId="{54E8C640-EF19-4DDE-8F99-1BD14665B970}" srcId="{60B92562-EC3F-4415-ABBE-30517E8D6DC2}" destId="{5DEB3BB0-24B9-428E-A465-CF8B0657D46E}" srcOrd="0" destOrd="0" parTransId="{02D74C7A-209B-44CD-B098-A8A88E8E578D}" sibTransId="{6B35F2BA-CAA7-40EF-8474-35CED853D21E}"/>
    <dgm:cxn modelId="{76DD4963-C2B6-4C45-A7E9-6FD0FF862A78}" srcId="{60B92562-EC3F-4415-ABBE-30517E8D6DC2}" destId="{63C5C78E-0E8C-453D-9095-E882E83D483D}" srcOrd="4" destOrd="0" parTransId="{362B7296-33C5-4015-AA0F-A7F17E5F34C2}" sibTransId="{B7B167F1-D329-4F3D-8E00-2F0E882DF837}"/>
    <dgm:cxn modelId="{D51A4E68-1B43-4EF9-AA3B-BE0589CA03AA}" srcId="{60B92562-EC3F-4415-ABBE-30517E8D6DC2}" destId="{73E8B1F6-448E-40BC-B7BB-83EFFFAEE4EF}" srcOrd="1" destOrd="0" parTransId="{85A38F67-1282-4968-955F-B53D8F2A6A5B}" sibTransId="{7A8D8A2E-8649-4EB9-9AB1-A1CBE6A057D2}"/>
    <dgm:cxn modelId="{4DC6F448-EC25-4828-812F-57792DA3D91D}" srcId="{60B92562-EC3F-4415-ABBE-30517E8D6DC2}" destId="{F68362A7-E8D1-4484-BB0F-BEA5D468383D}" srcOrd="6" destOrd="0" parTransId="{2A063CB3-4026-4E23-AEF6-79C0E6729865}" sibTransId="{92C25546-CA97-4314-9CF5-E14F8584CFB6}"/>
    <dgm:cxn modelId="{7CA96D9E-4129-4F63-ADFE-CBF814B49E57}" type="presOf" srcId="{5DEB3BB0-24B9-428E-A465-CF8B0657D46E}" destId="{F8004FF3-FC1A-455D-8956-A196E233A2E9}" srcOrd="0" destOrd="0" presId="urn:microsoft.com/office/officeart/2005/8/layout/default"/>
    <dgm:cxn modelId="{04994DA5-A582-4B47-A47C-D70148BE94E8}" type="presOf" srcId="{F68362A7-E8D1-4484-BB0F-BEA5D468383D}" destId="{AB87E9E8-DAB9-4981-AB08-5981FDC32EEE}" srcOrd="0" destOrd="0" presId="urn:microsoft.com/office/officeart/2005/8/layout/default"/>
    <dgm:cxn modelId="{CB7AA4A9-9240-421F-9DC9-B426394F42CB}" srcId="{60B92562-EC3F-4415-ABBE-30517E8D6DC2}" destId="{226B9984-B27E-41B4-A484-5FDD657D370D}" srcOrd="3" destOrd="0" parTransId="{4E297858-3613-448E-A1D7-A2B4993725D1}" sibTransId="{07F6401C-3AC2-4437-ADA7-42ABBCF70D76}"/>
    <dgm:cxn modelId="{FE47FAAA-EC19-479F-9390-1EDC8BBF4047}" srcId="{60B92562-EC3F-4415-ABBE-30517E8D6DC2}" destId="{A4A40D5D-7CF6-44A4-9335-63A35969114C}" srcOrd="7" destOrd="0" parTransId="{64D945F9-9CE9-430A-901F-02D2B7FE98EA}" sibTransId="{72943FB3-1DB3-49A8-853E-1AC38D1E3110}"/>
    <dgm:cxn modelId="{EC597EB1-0E6F-46DE-ACBD-C4A0D910F8E6}" type="presOf" srcId="{F5629926-EFB8-40BE-B610-590672BE8600}" destId="{C0573349-14B1-4BA3-BC1F-1A49AC764430}" srcOrd="0" destOrd="0" presId="urn:microsoft.com/office/officeart/2005/8/layout/default"/>
    <dgm:cxn modelId="{7AB6D7B1-0A4B-4C1C-8337-A0F12C4AFAEA}" srcId="{60B92562-EC3F-4415-ABBE-30517E8D6DC2}" destId="{F5629926-EFB8-40BE-B610-590672BE8600}" srcOrd="5" destOrd="0" parTransId="{4EA923A3-47EE-4598-81D9-1A1FA58089E8}" sibTransId="{BAD24597-9021-4CAA-B3D6-ACE97841E5F9}"/>
    <dgm:cxn modelId="{9D9EEFBE-6342-4ECC-AD1A-A9F5A736D671}" type="presOf" srcId="{63C5C78E-0E8C-453D-9095-E882E83D483D}" destId="{016E4ED9-B931-4CBC-8C84-45B775FF0EF9}" srcOrd="0" destOrd="0" presId="urn:microsoft.com/office/officeart/2005/8/layout/default"/>
    <dgm:cxn modelId="{3432A6D0-AFFA-40BE-86D6-8CAF65EA8757}" type="presOf" srcId="{F9F69FF4-E913-4B4C-973D-061FD6EC8AB6}" destId="{30A9522E-3C88-4970-93CA-D871010A2026}" srcOrd="0" destOrd="0" presId="urn:microsoft.com/office/officeart/2005/8/layout/default"/>
    <dgm:cxn modelId="{F91E64FB-A519-4621-B441-C7462708F2B2}" type="presOf" srcId="{226B9984-B27E-41B4-A484-5FDD657D370D}" destId="{0AF6C12B-3D01-4A21-A232-95F7C3E8D403}" srcOrd="0" destOrd="0" presId="urn:microsoft.com/office/officeart/2005/8/layout/default"/>
    <dgm:cxn modelId="{C98761FE-E147-4CB4-BB24-95D427E60518}" type="presOf" srcId="{A4A40D5D-7CF6-44A4-9335-63A35969114C}" destId="{2012EA19-2157-4930-9068-0F72185DD9CA}" srcOrd="0" destOrd="0" presId="urn:microsoft.com/office/officeart/2005/8/layout/default"/>
    <dgm:cxn modelId="{27FB1BE2-2FB7-4394-81B8-B219C992A941}" type="presParOf" srcId="{B22A708C-ADE1-4332-B51C-3180BDD1FB8D}" destId="{F8004FF3-FC1A-455D-8956-A196E233A2E9}" srcOrd="0" destOrd="0" presId="urn:microsoft.com/office/officeart/2005/8/layout/default"/>
    <dgm:cxn modelId="{3BE24B7B-F0B6-4BF8-9B7D-66FDC7CA097D}" type="presParOf" srcId="{B22A708C-ADE1-4332-B51C-3180BDD1FB8D}" destId="{7AA3FD91-DD71-4120-B44C-503277098E63}" srcOrd="1" destOrd="0" presId="urn:microsoft.com/office/officeart/2005/8/layout/default"/>
    <dgm:cxn modelId="{FB144145-3198-4613-BD40-69C2140C6F83}" type="presParOf" srcId="{B22A708C-ADE1-4332-B51C-3180BDD1FB8D}" destId="{EEDB2D71-BB22-45EE-B260-6E3533716FDC}" srcOrd="2" destOrd="0" presId="urn:microsoft.com/office/officeart/2005/8/layout/default"/>
    <dgm:cxn modelId="{F7F4519E-DDE3-4D0C-B373-C465D109423F}" type="presParOf" srcId="{B22A708C-ADE1-4332-B51C-3180BDD1FB8D}" destId="{61E74535-3FC4-4A76-AF69-F4012D3C9C39}" srcOrd="3" destOrd="0" presId="urn:microsoft.com/office/officeart/2005/8/layout/default"/>
    <dgm:cxn modelId="{76C4153D-5066-4839-A2F6-1AB1747E9126}" type="presParOf" srcId="{B22A708C-ADE1-4332-B51C-3180BDD1FB8D}" destId="{30A9522E-3C88-4970-93CA-D871010A2026}" srcOrd="4" destOrd="0" presId="urn:microsoft.com/office/officeart/2005/8/layout/default"/>
    <dgm:cxn modelId="{B8038755-2FBF-48CF-B08B-DD0B46A63C54}" type="presParOf" srcId="{B22A708C-ADE1-4332-B51C-3180BDD1FB8D}" destId="{68DFFDF5-190C-472C-8E76-998CE3EAEC21}" srcOrd="5" destOrd="0" presId="urn:microsoft.com/office/officeart/2005/8/layout/default"/>
    <dgm:cxn modelId="{702E4357-9109-43E2-9C40-A9FC6F2FF644}" type="presParOf" srcId="{B22A708C-ADE1-4332-B51C-3180BDD1FB8D}" destId="{0AF6C12B-3D01-4A21-A232-95F7C3E8D403}" srcOrd="6" destOrd="0" presId="urn:microsoft.com/office/officeart/2005/8/layout/default"/>
    <dgm:cxn modelId="{F7AE4582-DEFB-41CD-87C4-E9E73A58F6E6}" type="presParOf" srcId="{B22A708C-ADE1-4332-B51C-3180BDD1FB8D}" destId="{F2D4007C-A8F9-4277-977B-0B9DFA3D5E2F}" srcOrd="7" destOrd="0" presId="urn:microsoft.com/office/officeart/2005/8/layout/default"/>
    <dgm:cxn modelId="{11BE7EDB-5B7B-424C-A1F7-59EF23EAA214}" type="presParOf" srcId="{B22A708C-ADE1-4332-B51C-3180BDD1FB8D}" destId="{016E4ED9-B931-4CBC-8C84-45B775FF0EF9}" srcOrd="8" destOrd="0" presId="urn:microsoft.com/office/officeart/2005/8/layout/default"/>
    <dgm:cxn modelId="{13F89FF8-F2C3-46B4-9A5A-8F0BC238A8D1}" type="presParOf" srcId="{B22A708C-ADE1-4332-B51C-3180BDD1FB8D}" destId="{4F7189E8-189E-4A0D-9D72-B2AE7ECD78AB}" srcOrd="9" destOrd="0" presId="urn:microsoft.com/office/officeart/2005/8/layout/default"/>
    <dgm:cxn modelId="{D28C7447-68D8-4C3B-80D2-920779C853BE}" type="presParOf" srcId="{B22A708C-ADE1-4332-B51C-3180BDD1FB8D}" destId="{C0573349-14B1-4BA3-BC1F-1A49AC764430}" srcOrd="10" destOrd="0" presId="urn:microsoft.com/office/officeart/2005/8/layout/default"/>
    <dgm:cxn modelId="{51359567-004C-4EE4-B0BA-AE2FB418C014}" type="presParOf" srcId="{B22A708C-ADE1-4332-B51C-3180BDD1FB8D}" destId="{F591DCB6-1A52-46A9-BF65-99BF5F7E2A09}" srcOrd="11" destOrd="0" presId="urn:microsoft.com/office/officeart/2005/8/layout/default"/>
    <dgm:cxn modelId="{F620A633-6FC6-489A-AA08-1683FEBB1562}" type="presParOf" srcId="{B22A708C-ADE1-4332-B51C-3180BDD1FB8D}" destId="{AB87E9E8-DAB9-4981-AB08-5981FDC32EEE}" srcOrd="12" destOrd="0" presId="urn:microsoft.com/office/officeart/2005/8/layout/default"/>
    <dgm:cxn modelId="{6C072466-8A70-4202-B9AC-2D4B0A0D4734}" type="presParOf" srcId="{B22A708C-ADE1-4332-B51C-3180BDD1FB8D}" destId="{4A68599A-555B-49FD-A994-6271D315FC63}" srcOrd="13" destOrd="0" presId="urn:microsoft.com/office/officeart/2005/8/layout/default"/>
    <dgm:cxn modelId="{1DEEDED2-539A-4150-ADFD-A4EA463FB52C}" type="presParOf" srcId="{B22A708C-ADE1-4332-B51C-3180BDD1FB8D}" destId="{2012EA19-2157-4930-9068-0F72185DD9CA}" srcOrd="1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AC553BEB-4B06-41D4-B337-0C7646B216CE}" type="doc">
      <dgm:prSet loTypeId="urn:microsoft.com/office/officeart/2005/8/layout/hierarchy6" loCatId="hierarchy" qsTypeId="urn:microsoft.com/office/officeart/2005/8/quickstyle/simple1" qsCatId="simple" csTypeId="urn:microsoft.com/office/officeart/2005/8/colors/accent1_2" csCatId="accent1" phldr="1"/>
      <dgm:spPr/>
      <dgm:t>
        <a:bodyPr/>
        <a:lstStyle/>
        <a:p>
          <a:endParaRPr lang="en-US"/>
        </a:p>
      </dgm:t>
    </dgm:pt>
    <dgm:pt modelId="{3C17396E-CBD3-48CC-BBE2-B84418F0C45C}">
      <dgm:prSet custT="1"/>
      <dgm:spPr>
        <a:solidFill>
          <a:srgbClr val="DA8508"/>
        </a:solidFill>
      </dgm:spPr>
      <dgm:t>
        <a:bodyPr/>
        <a:lstStyle/>
        <a:p>
          <a:r>
            <a:rPr lang="en-US" sz="1400" dirty="0"/>
            <a:t>Land Use and Local Government Relations</a:t>
          </a:r>
        </a:p>
      </dgm:t>
    </dgm:pt>
    <dgm:pt modelId="{F6000960-39D8-459B-9464-51477CD3A7E5}" type="parTrans" cxnId="{858A24F7-FF8E-4FFA-9C96-F91F0DC4EDAA}">
      <dgm:prSet/>
      <dgm:spPr/>
      <dgm:t>
        <a:bodyPr/>
        <a:lstStyle/>
        <a:p>
          <a:endParaRPr lang="en-US"/>
        </a:p>
      </dgm:t>
    </dgm:pt>
    <dgm:pt modelId="{99D6FE7C-4CB7-4878-9714-08A530110298}" type="sibTrans" cxnId="{858A24F7-FF8E-4FFA-9C96-F91F0DC4EDAA}">
      <dgm:prSet/>
      <dgm:spPr/>
      <dgm:t>
        <a:bodyPr/>
        <a:lstStyle/>
        <a:p>
          <a:endParaRPr lang="en-US"/>
        </a:p>
      </dgm:t>
    </dgm:pt>
    <dgm:pt modelId="{CF22395E-7E8C-476D-8E0E-490788261285}">
      <dgm:prSet custT="1"/>
      <dgm:spPr>
        <a:solidFill>
          <a:srgbClr val="DA8508"/>
        </a:solidFill>
      </dgm:spPr>
      <dgm:t>
        <a:bodyPr/>
        <a:lstStyle/>
        <a:p>
          <a:r>
            <a:rPr lang="en-US" sz="1400" dirty="0"/>
            <a:t>Planning Grants &amp; Incentives</a:t>
          </a:r>
        </a:p>
      </dgm:t>
    </dgm:pt>
    <dgm:pt modelId="{68929F9A-D787-433B-BAED-7C814B5D476A}" type="parTrans" cxnId="{A65F7476-1C5F-47C0-8CF2-D3BB9D979BAC}">
      <dgm:prSet/>
      <dgm:spPr/>
      <dgm:t>
        <a:bodyPr/>
        <a:lstStyle/>
        <a:p>
          <a:endParaRPr lang="en-US"/>
        </a:p>
      </dgm:t>
    </dgm:pt>
    <dgm:pt modelId="{48B815AA-B57F-44F4-A90D-C53334F61D96}" type="sibTrans" cxnId="{A65F7476-1C5F-47C0-8CF2-D3BB9D979BAC}">
      <dgm:prSet/>
      <dgm:spPr/>
      <dgm:t>
        <a:bodyPr/>
        <a:lstStyle/>
        <a:p>
          <a:endParaRPr lang="en-US"/>
        </a:p>
      </dgm:t>
    </dgm:pt>
    <dgm:pt modelId="{12759598-92EA-42D9-94EA-DDAD26B51FC7}">
      <dgm:prSet/>
      <dgm:spPr>
        <a:solidFill>
          <a:srgbClr val="DA8508"/>
        </a:solidFill>
      </dgm:spPr>
      <dgm:t>
        <a:bodyPr/>
        <a:lstStyle/>
        <a:p>
          <a:r>
            <a:rPr lang="en-US"/>
            <a:t>Technical Assistance</a:t>
          </a:r>
        </a:p>
      </dgm:t>
    </dgm:pt>
    <dgm:pt modelId="{FE56ABB2-2FD9-41BC-B4D3-61E63EB9A4EE}" type="parTrans" cxnId="{CDDBA1FB-473D-4216-B363-D529CE897A59}">
      <dgm:prSet/>
      <dgm:spPr/>
      <dgm:t>
        <a:bodyPr/>
        <a:lstStyle/>
        <a:p>
          <a:endParaRPr lang="en-US"/>
        </a:p>
      </dgm:t>
    </dgm:pt>
    <dgm:pt modelId="{5BC66150-8036-41F7-AB5A-750BBCD0E238}" type="sibTrans" cxnId="{CDDBA1FB-473D-4216-B363-D529CE897A59}">
      <dgm:prSet/>
      <dgm:spPr/>
      <dgm:t>
        <a:bodyPr/>
        <a:lstStyle/>
        <a:p>
          <a:endParaRPr lang="en-US"/>
        </a:p>
      </dgm:t>
    </dgm:pt>
    <dgm:pt modelId="{BC303C5A-908B-45AE-BDC0-459B18D0CBBE}">
      <dgm:prSet/>
      <dgm:spPr>
        <a:solidFill>
          <a:srgbClr val="DA8508"/>
        </a:solidFill>
      </dgm:spPr>
      <dgm:t>
        <a:bodyPr/>
        <a:lstStyle/>
        <a:p>
          <a:r>
            <a:rPr lang="en-US"/>
            <a:t>Planning Grants</a:t>
          </a:r>
        </a:p>
      </dgm:t>
    </dgm:pt>
    <dgm:pt modelId="{3C542AFA-708D-48B3-8029-3686A706F16B}" type="parTrans" cxnId="{FBAA5692-3ACA-4469-AF80-56D21DAE0A4A}">
      <dgm:prSet/>
      <dgm:spPr/>
      <dgm:t>
        <a:bodyPr/>
        <a:lstStyle/>
        <a:p>
          <a:endParaRPr lang="en-US"/>
        </a:p>
      </dgm:t>
    </dgm:pt>
    <dgm:pt modelId="{E2731CAA-C541-4E1B-9E28-4596236142CF}" type="sibTrans" cxnId="{FBAA5692-3ACA-4469-AF80-56D21DAE0A4A}">
      <dgm:prSet/>
      <dgm:spPr/>
      <dgm:t>
        <a:bodyPr/>
        <a:lstStyle/>
        <a:p>
          <a:endParaRPr lang="en-US"/>
        </a:p>
      </dgm:t>
    </dgm:pt>
    <dgm:pt modelId="{3840D75F-F934-43B7-A86C-965A99D69698}">
      <dgm:prSet/>
      <dgm:spPr>
        <a:solidFill>
          <a:srgbClr val="DA8508"/>
        </a:solidFill>
      </dgm:spPr>
      <dgm:t>
        <a:bodyPr/>
        <a:lstStyle/>
        <a:p>
          <a:r>
            <a:rPr lang="en-US"/>
            <a:t>Incentive Programs</a:t>
          </a:r>
        </a:p>
      </dgm:t>
    </dgm:pt>
    <dgm:pt modelId="{4BA532BE-631F-4DE7-86B8-D6A07CF0FF80}" type="parTrans" cxnId="{B71C8B41-6FC4-4426-A17F-94AC68B29EBD}">
      <dgm:prSet/>
      <dgm:spPr/>
      <dgm:t>
        <a:bodyPr/>
        <a:lstStyle/>
        <a:p>
          <a:endParaRPr lang="en-US"/>
        </a:p>
      </dgm:t>
    </dgm:pt>
    <dgm:pt modelId="{B112C2D3-0C7E-4216-913B-EA78782672E7}" type="sibTrans" cxnId="{B71C8B41-6FC4-4426-A17F-94AC68B29EBD}">
      <dgm:prSet/>
      <dgm:spPr/>
      <dgm:t>
        <a:bodyPr/>
        <a:lstStyle/>
        <a:p>
          <a:endParaRPr lang="en-US"/>
        </a:p>
      </dgm:t>
    </dgm:pt>
    <dgm:pt modelId="{21D8269F-9310-48A1-ABAA-050FE6D8BB0E}">
      <dgm:prSet/>
      <dgm:spPr>
        <a:solidFill>
          <a:srgbClr val="DA8508"/>
        </a:solidFill>
      </dgm:spPr>
      <dgm:t>
        <a:bodyPr/>
        <a:lstStyle/>
        <a:p>
          <a:r>
            <a:rPr lang="en-US" dirty="0"/>
            <a:t>Housing Element Review</a:t>
          </a:r>
        </a:p>
      </dgm:t>
    </dgm:pt>
    <dgm:pt modelId="{4000E294-FDC1-47F1-A84A-82E28C46014E}" type="parTrans" cxnId="{1455622E-9670-416E-9B83-24F270AC9A25}">
      <dgm:prSet/>
      <dgm:spPr/>
      <dgm:t>
        <a:bodyPr/>
        <a:lstStyle/>
        <a:p>
          <a:endParaRPr lang="en-US"/>
        </a:p>
      </dgm:t>
    </dgm:pt>
    <dgm:pt modelId="{4E91DAC4-BD19-49BE-858E-E424DEEC8837}" type="sibTrans" cxnId="{1455622E-9670-416E-9B83-24F270AC9A25}">
      <dgm:prSet/>
      <dgm:spPr/>
      <dgm:t>
        <a:bodyPr/>
        <a:lstStyle/>
        <a:p>
          <a:endParaRPr lang="en-US"/>
        </a:p>
      </dgm:t>
    </dgm:pt>
    <dgm:pt modelId="{A64666F7-ED7C-44B2-AF98-9CAB6FF0BE2B}">
      <dgm:prSet custT="1"/>
      <dgm:spPr>
        <a:solidFill>
          <a:srgbClr val="235595"/>
        </a:solidFill>
      </dgm:spPr>
      <dgm:t>
        <a:bodyPr/>
        <a:lstStyle/>
        <a:p>
          <a:r>
            <a:rPr lang="en-US" sz="1400" b="0" dirty="0"/>
            <a:t>Housing Accountability Unit</a:t>
          </a:r>
        </a:p>
      </dgm:t>
    </dgm:pt>
    <dgm:pt modelId="{0CCFA417-A371-4CFB-B037-3FF934367841}" type="parTrans" cxnId="{272DB736-93B6-4349-BF34-2DDEADD29E1E}">
      <dgm:prSet/>
      <dgm:spPr/>
      <dgm:t>
        <a:bodyPr/>
        <a:lstStyle/>
        <a:p>
          <a:endParaRPr lang="en-US"/>
        </a:p>
      </dgm:t>
    </dgm:pt>
    <dgm:pt modelId="{D983C53D-1B31-4288-83E5-C63651F0BEAD}" type="sibTrans" cxnId="{272DB736-93B6-4349-BF34-2DDEADD29E1E}">
      <dgm:prSet/>
      <dgm:spPr/>
      <dgm:t>
        <a:bodyPr/>
        <a:lstStyle/>
        <a:p>
          <a:endParaRPr lang="en-US"/>
        </a:p>
      </dgm:t>
    </dgm:pt>
    <dgm:pt modelId="{DA36172D-480C-4869-93E1-20F45DBBEE3E}">
      <dgm:prSet/>
      <dgm:spPr>
        <a:solidFill>
          <a:srgbClr val="235595"/>
        </a:solidFill>
      </dgm:spPr>
      <dgm:t>
        <a:bodyPr/>
        <a:lstStyle/>
        <a:p>
          <a:r>
            <a:rPr lang="en-US" b="0" dirty="0"/>
            <a:t>Technical Assistance</a:t>
          </a:r>
        </a:p>
      </dgm:t>
    </dgm:pt>
    <dgm:pt modelId="{C794F7D3-E145-48A3-853D-FA3970151032}" type="parTrans" cxnId="{1C95EC9E-2722-4CB5-9AD2-F2F37E94535A}">
      <dgm:prSet/>
      <dgm:spPr/>
      <dgm:t>
        <a:bodyPr/>
        <a:lstStyle/>
        <a:p>
          <a:endParaRPr lang="en-US"/>
        </a:p>
      </dgm:t>
    </dgm:pt>
    <dgm:pt modelId="{D0CEADF8-03A5-4182-85A2-28D086E84B5D}" type="sibTrans" cxnId="{1C95EC9E-2722-4CB5-9AD2-F2F37E94535A}">
      <dgm:prSet/>
      <dgm:spPr/>
      <dgm:t>
        <a:bodyPr/>
        <a:lstStyle/>
        <a:p>
          <a:endParaRPr lang="en-US"/>
        </a:p>
      </dgm:t>
    </dgm:pt>
    <dgm:pt modelId="{3012AD3B-FFF6-4942-B039-B504A8CCB0EB}">
      <dgm:prSet/>
      <dgm:spPr>
        <a:solidFill>
          <a:srgbClr val="235595"/>
        </a:solidFill>
      </dgm:spPr>
      <dgm:t>
        <a:bodyPr/>
        <a:lstStyle/>
        <a:p>
          <a:r>
            <a:rPr lang="en-US" b="0" dirty="0"/>
            <a:t>Enforcement</a:t>
          </a:r>
        </a:p>
      </dgm:t>
    </dgm:pt>
    <dgm:pt modelId="{2ABB565C-7879-4351-9F98-2AC5656AE6A7}" type="parTrans" cxnId="{E51A979B-8335-4574-8737-872AB999CD86}">
      <dgm:prSet/>
      <dgm:spPr/>
      <dgm:t>
        <a:bodyPr/>
        <a:lstStyle/>
        <a:p>
          <a:endParaRPr lang="en-US"/>
        </a:p>
      </dgm:t>
    </dgm:pt>
    <dgm:pt modelId="{08608F6C-B18A-45AB-A5B9-EE43572A201A}" type="sibTrans" cxnId="{E51A979B-8335-4574-8737-872AB999CD86}">
      <dgm:prSet/>
      <dgm:spPr/>
      <dgm:t>
        <a:bodyPr/>
        <a:lstStyle/>
        <a:p>
          <a:endParaRPr lang="en-US"/>
        </a:p>
      </dgm:t>
    </dgm:pt>
    <dgm:pt modelId="{93DE7E01-7CD5-4CF6-8B93-A9D6E0FE7628}">
      <dgm:prSet/>
      <dgm:spPr>
        <a:solidFill>
          <a:srgbClr val="DA8508"/>
        </a:solidFill>
      </dgm:spPr>
      <dgm:t>
        <a:bodyPr/>
        <a:lstStyle/>
        <a:p>
          <a:r>
            <a:rPr lang="en-US" dirty="0"/>
            <a:t>Housing Element Review</a:t>
          </a:r>
        </a:p>
      </dgm:t>
    </dgm:pt>
    <dgm:pt modelId="{4AFB4814-C98A-4F64-9E5D-47EF52E42D28}" type="parTrans" cxnId="{9078082D-B681-4D2A-BA0C-2E555FAEC2F3}">
      <dgm:prSet/>
      <dgm:spPr/>
      <dgm:t>
        <a:bodyPr/>
        <a:lstStyle/>
        <a:p>
          <a:endParaRPr lang="en-US"/>
        </a:p>
      </dgm:t>
    </dgm:pt>
    <dgm:pt modelId="{48B4CCCA-215A-43BD-BC6D-4660DD728FC5}" type="sibTrans" cxnId="{9078082D-B681-4D2A-BA0C-2E555FAEC2F3}">
      <dgm:prSet/>
      <dgm:spPr/>
      <dgm:t>
        <a:bodyPr/>
        <a:lstStyle/>
        <a:p>
          <a:endParaRPr lang="en-US"/>
        </a:p>
      </dgm:t>
    </dgm:pt>
    <dgm:pt modelId="{129A7837-10F4-4A03-BE71-80353E81089F}" type="pres">
      <dgm:prSet presAssocID="{AC553BEB-4B06-41D4-B337-0C7646B216CE}" presName="mainComposite" presStyleCnt="0">
        <dgm:presLayoutVars>
          <dgm:chPref val="1"/>
          <dgm:dir/>
          <dgm:animOne val="branch"/>
          <dgm:animLvl val="lvl"/>
          <dgm:resizeHandles val="exact"/>
        </dgm:presLayoutVars>
      </dgm:prSet>
      <dgm:spPr/>
    </dgm:pt>
    <dgm:pt modelId="{B6487839-0D7D-473B-95D9-AE37898A753C}" type="pres">
      <dgm:prSet presAssocID="{AC553BEB-4B06-41D4-B337-0C7646B216CE}" presName="hierFlow" presStyleCnt="0"/>
      <dgm:spPr/>
    </dgm:pt>
    <dgm:pt modelId="{7D0A1315-E0D4-4233-BC86-63001E9CFA7B}" type="pres">
      <dgm:prSet presAssocID="{AC553BEB-4B06-41D4-B337-0C7646B216CE}" presName="hierChild1" presStyleCnt="0">
        <dgm:presLayoutVars>
          <dgm:chPref val="1"/>
          <dgm:animOne val="branch"/>
          <dgm:animLvl val="lvl"/>
        </dgm:presLayoutVars>
      </dgm:prSet>
      <dgm:spPr/>
    </dgm:pt>
    <dgm:pt modelId="{3CD84560-7BB5-404A-95AF-0110A51A9C53}" type="pres">
      <dgm:prSet presAssocID="{3C17396E-CBD3-48CC-BBE2-B84418F0C45C}" presName="Name14" presStyleCnt="0"/>
      <dgm:spPr/>
    </dgm:pt>
    <dgm:pt modelId="{F2CF99B6-03A1-437F-B123-68EBE01350FE}" type="pres">
      <dgm:prSet presAssocID="{3C17396E-CBD3-48CC-BBE2-B84418F0C45C}" presName="level1Shape" presStyleLbl="node0" presStyleIdx="0" presStyleCnt="1" custScaleX="141870">
        <dgm:presLayoutVars>
          <dgm:chPref val="3"/>
        </dgm:presLayoutVars>
      </dgm:prSet>
      <dgm:spPr/>
    </dgm:pt>
    <dgm:pt modelId="{353696D8-76CF-4942-89C1-F89EC6AD0382}" type="pres">
      <dgm:prSet presAssocID="{3C17396E-CBD3-48CC-BBE2-B84418F0C45C}" presName="hierChild2" presStyleCnt="0"/>
      <dgm:spPr/>
    </dgm:pt>
    <dgm:pt modelId="{1AC5501D-D367-4007-910E-84EE12A976E8}" type="pres">
      <dgm:prSet presAssocID="{68929F9A-D787-433B-BAED-7C814B5D476A}" presName="Name19" presStyleLbl="parChTrans1D2" presStyleIdx="0" presStyleCnt="2"/>
      <dgm:spPr/>
    </dgm:pt>
    <dgm:pt modelId="{A0B35EF6-6757-4334-997C-AF3F4FFE44A4}" type="pres">
      <dgm:prSet presAssocID="{CF22395E-7E8C-476D-8E0E-490788261285}" presName="Name21" presStyleCnt="0"/>
      <dgm:spPr/>
    </dgm:pt>
    <dgm:pt modelId="{B71B62D5-3BB7-4712-AEBD-F2ACEE91A142}" type="pres">
      <dgm:prSet presAssocID="{CF22395E-7E8C-476D-8E0E-490788261285}" presName="level2Shape" presStyleLbl="node2" presStyleIdx="0" presStyleCnt="2" custScaleX="131072"/>
      <dgm:spPr/>
    </dgm:pt>
    <dgm:pt modelId="{A19B95BC-83B0-4BCC-9E06-A78821E2FEDD}" type="pres">
      <dgm:prSet presAssocID="{CF22395E-7E8C-476D-8E0E-490788261285}" presName="hierChild3" presStyleCnt="0"/>
      <dgm:spPr/>
    </dgm:pt>
    <dgm:pt modelId="{D42EB6FF-2852-4FFB-BF68-AB543FB52721}" type="pres">
      <dgm:prSet presAssocID="{FE56ABB2-2FD9-41BC-B4D3-61E63EB9A4EE}" presName="Name19" presStyleLbl="parChTrans1D3" presStyleIdx="0" presStyleCnt="7"/>
      <dgm:spPr/>
    </dgm:pt>
    <dgm:pt modelId="{81993E4B-D321-486F-9230-78B048A9A2FA}" type="pres">
      <dgm:prSet presAssocID="{12759598-92EA-42D9-94EA-DDAD26B51FC7}" presName="Name21" presStyleCnt="0"/>
      <dgm:spPr/>
    </dgm:pt>
    <dgm:pt modelId="{3A4EDAE1-6C0B-4F52-AA74-C4D642AE9BB9}" type="pres">
      <dgm:prSet presAssocID="{12759598-92EA-42D9-94EA-DDAD26B51FC7}" presName="level2Shape" presStyleLbl="node3" presStyleIdx="0" presStyleCnt="7"/>
      <dgm:spPr/>
    </dgm:pt>
    <dgm:pt modelId="{68D9791F-5AE5-4998-88A1-8CE1CBD7466A}" type="pres">
      <dgm:prSet presAssocID="{12759598-92EA-42D9-94EA-DDAD26B51FC7}" presName="hierChild3" presStyleCnt="0"/>
      <dgm:spPr/>
    </dgm:pt>
    <dgm:pt modelId="{588A8B18-B526-4467-A49D-4FB00DEC42A3}" type="pres">
      <dgm:prSet presAssocID="{3C542AFA-708D-48B3-8029-3686A706F16B}" presName="Name19" presStyleLbl="parChTrans1D3" presStyleIdx="1" presStyleCnt="7"/>
      <dgm:spPr/>
    </dgm:pt>
    <dgm:pt modelId="{633D8B0D-9329-441D-8C50-C1CDBE0EC30A}" type="pres">
      <dgm:prSet presAssocID="{BC303C5A-908B-45AE-BDC0-459B18D0CBBE}" presName="Name21" presStyleCnt="0"/>
      <dgm:spPr/>
    </dgm:pt>
    <dgm:pt modelId="{0B217867-5F05-47E8-8AE9-E071D3FAE7C2}" type="pres">
      <dgm:prSet presAssocID="{BC303C5A-908B-45AE-BDC0-459B18D0CBBE}" presName="level2Shape" presStyleLbl="node3" presStyleIdx="1" presStyleCnt="7"/>
      <dgm:spPr/>
    </dgm:pt>
    <dgm:pt modelId="{E2CAF892-A0C1-4224-B50A-E2C825D4C367}" type="pres">
      <dgm:prSet presAssocID="{BC303C5A-908B-45AE-BDC0-459B18D0CBBE}" presName="hierChild3" presStyleCnt="0"/>
      <dgm:spPr/>
    </dgm:pt>
    <dgm:pt modelId="{550A248E-5CCB-4F6B-A21B-2F9D57E0891D}" type="pres">
      <dgm:prSet presAssocID="{4BA532BE-631F-4DE7-86B8-D6A07CF0FF80}" presName="Name19" presStyleLbl="parChTrans1D3" presStyleIdx="2" presStyleCnt="7"/>
      <dgm:spPr/>
    </dgm:pt>
    <dgm:pt modelId="{0B4C7ACB-BCC2-4391-B8EB-4A2688122CA9}" type="pres">
      <dgm:prSet presAssocID="{3840D75F-F934-43B7-A86C-965A99D69698}" presName="Name21" presStyleCnt="0"/>
      <dgm:spPr/>
    </dgm:pt>
    <dgm:pt modelId="{D5FAA225-A4F2-4A13-8E22-6BEB4A27CF70}" type="pres">
      <dgm:prSet presAssocID="{3840D75F-F934-43B7-A86C-965A99D69698}" presName="level2Shape" presStyleLbl="node3" presStyleIdx="2" presStyleCnt="7"/>
      <dgm:spPr/>
    </dgm:pt>
    <dgm:pt modelId="{0C31B5A2-B2FB-41C3-9050-DD347901ECCD}" type="pres">
      <dgm:prSet presAssocID="{3840D75F-F934-43B7-A86C-965A99D69698}" presName="hierChild3" presStyleCnt="0"/>
      <dgm:spPr/>
    </dgm:pt>
    <dgm:pt modelId="{3E8CBE6F-E6D5-4349-9450-66F90C0117CD}" type="pres">
      <dgm:prSet presAssocID="{4000E294-FDC1-47F1-A84A-82E28C46014E}" presName="Name19" presStyleLbl="parChTrans1D3" presStyleIdx="3" presStyleCnt="7"/>
      <dgm:spPr/>
    </dgm:pt>
    <dgm:pt modelId="{5BB7CAFC-B703-4FD9-86A6-F3CAF2F2D5A4}" type="pres">
      <dgm:prSet presAssocID="{21D8269F-9310-48A1-ABAA-050FE6D8BB0E}" presName="Name21" presStyleCnt="0"/>
      <dgm:spPr/>
    </dgm:pt>
    <dgm:pt modelId="{039D02E3-4790-442B-9514-23995329418B}" type="pres">
      <dgm:prSet presAssocID="{21D8269F-9310-48A1-ABAA-050FE6D8BB0E}" presName="level2Shape" presStyleLbl="node3" presStyleIdx="3" presStyleCnt="7"/>
      <dgm:spPr/>
    </dgm:pt>
    <dgm:pt modelId="{C4E5644E-53B8-444E-87F1-7DAF6A886E63}" type="pres">
      <dgm:prSet presAssocID="{21D8269F-9310-48A1-ABAA-050FE6D8BB0E}" presName="hierChild3" presStyleCnt="0"/>
      <dgm:spPr/>
    </dgm:pt>
    <dgm:pt modelId="{DD8316D7-5D8A-46D3-9FBA-FCF210D808C7}" type="pres">
      <dgm:prSet presAssocID="{0CCFA417-A371-4CFB-B037-3FF934367841}" presName="Name19" presStyleLbl="parChTrans1D2" presStyleIdx="1" presStyleCnt="2"/>
      <dgm:spPr/>
    </dgm:pt>
    <dgm:pt modelId="{0EC17EA0-EB1F-4580-A949-B3A4598053C9}" type="pres">
      <dgm:prSet presAssocID="{A64666F7-ED7C-44B2-AF98-9CAB6FF0BE2B}" presName="Name21" presStyleCnt="0"/>
      <dgm:spPr/>
    </dgm:pt>
    <dgm:pt modelId="{1B56FBF8-FD83-43F7-8907-3413E2773EFA}" type="pres">
      <dgm:prSet presAssocID="{A64666F7-ED7C-44B2-AF98-9CAB6FF0BE2B}" presName="level2Shape" presStyleLbl="node2" presStyleIdx="1" presStyleCnt="2" custScaleX="125137"/>
      <dgm:spPr/>
    </dgm:pt>
    <dgm:pt modelId="{BDBADF60-42DF-4CEF-A7D9-8AFDC44968FE}" type="pres">
      <dgm:prSet presAssocID="{A64666F7-ED7C-44B2-AF98-9CAB6FF0BE2B}" presName="hierChild3" presStyleCnt="0"/>
      <dgm:spPr/>
    </dgm:pt>
    <dgm:pt modelId="{752E8DAA-C883-4991-A139-0A313839158C}" type="pres">
      <dgm:prSet presAssocID="{C794F7D3-E145-48A3-853D-FA3970151032}" presName="Name19" presStyleLbl="parChTrans1D3" presStyleIdx="4" presStyleCnt="7"/>
      <dgm:spPr/>
    </dgm:pt>
    <dgm:pt modelId="{FC626C5B-83F0-4CDE-8570-82736278422B}" type="pres">
      <dgm:prSet presAssocID="{DA36172D-480C-4869-93E1-20F45DBBEE3E}" presName="Name21" presStyleCnt="0"/>
      <dgm:spPr/>
    </dgm:pt>
    <dgm:pt modelId="{1A88D8EA-2CFA-418E-98D3-5073022D58B1}" type="pres">
      <dgm:prSet presAssocID="{DA36172D-480C-4869-93E1-20F45DBBEE3E}" presName="level2Shape" presStyleLbl="node3" presStyleIdx="4" presStyleCnt="7"/>
      <dgm:spPr/>
    </dgm:pt>
    <dgm:pt modelId="{F8803E39-0F5D-4C1F-89F1-42FD963E526B}" type="pres">
      <dgm:prSet presAssocID="{DA36172D-480C-4869-93E1-20F45DBBEE3E}" presName="hierChild3" presStyleCnt="0"/>
      <dgm:spPr/>
    </dgm:pt>
    <dgm:pt modelId="{A6F58ED0-A16D-4676-8466-69499FA30FDA}" type="pres">
      <dgm:prSet presAssocID="{2ABB565C-7879-4351-9F98-2AC5656AE6A7}" presName="Name19" presStyleLbl="parChTrans1D3" presStyleIdx="5" presStyleCnt="7"/>
      <dgm:spPr/>
    </dgm:pt>
    <dgm:pt modelId="{F0FD398E-FC28-42B1-8551-0E70B76FFCA4}" type="pres">
      <dgm:prSet presAssocID="{3012AD3B-FFF6-4942-B039-B504A8CCB0EB}" presName="Name21" presStyleCnt="0"/>
      <dgm:spPr/>
    </dgm:pt>
    <dgm:pt modelId="{49EF5726-9627-41EF-9987-E9550CFCA3C9}" type="pres">
      <dgm:prSet presAssocID="{3012AD3B-FFF6-4942-B039-B504A8CCB0EB}" presName="level2Shape" presStyleLbl="node3" presStyleIdx="5" presStyleCnt="7"/>
      <dgm:spPr/>
    </dgm:pt>
    <dgm:pt modelId="{0B412D89-7091-4574-B97E-F171BE224547}" type="pres">
      <dgm:prSet presAssocID="{3012AD3B-FFF6-4942-B039-B504A8CCB0EB}" presName="hierChild3" presStyleCnt="0"/>
      <dgm:spPr/>
    </dgm:pt>
    <dgm:pt modelId="{B546B99B-B948-4001-B4D2-62307F9AB417}" type="pres">
      <dgm:prSet presAssocID="{4AFB4814-C98A-4F64-9E5D-47EF52E42D28}" presName="Name19" presStyleLbl="parChTrans1D3" presStyleIdx="6" presStyleCnt="7"/>
      <dgm:spPr/>
    </dgm:pt>
    <dgm:pt modelId="{47C9002C-AC40-4781-887F-92C11E0A5E5E}" type="pres">
      <dgm:prSet presAssocID="{93DE7E01-7CD5-4CF6-8B93-A9D6E0FE7628}" presName="Name21" presStyleCnt="0"/>
      <dgm:spPr/>
    </dgm:pt>
    <dgm:pt modelId="{48A06A42-5C9F-4CCB-959A-501BE542E12B}" type="pres">
      <dgm:prSet presAssocID="{93DE7E01-7CD5-4CF6-8B93-A9D6E0FE7628}" presName="level2Shape" presStyleLbl="node3" presStyleIdx="6" presStyleCnt="7"/>
      <dgm:spPr/>
    </dgm:pt>
    <dgm:pt modelId="{A5A3A1C2-A3E8-4753-A3EF-A96D7239C6A7}" type="pres">
      <dgm:prSet presAssocID="{93DE7E01-7CD5-4CF6-8B93-A9D6E0FE7628}" presName="hierChild3" presStyleCnt="0"/>
      <dgm:spPr/>
    </dgm:pt>
    <dgm:pt modelId="{A729B47B-3D51-498D-8969-DBCF77AE7F6B}" type="pres">
      <dgm:prSet presAssocID="{AC553BEB-4B06-41D4-B337-0C7646B216CE}" presName="bgShapesFlow" presStyleCnt="0"/>
      <dgm:spPr/>
    </dgm:pt>
  </dgm:ptLst>
  <dgm:cxnLst>
    <dgm:cxn modelId="{31E60303-FD00-4375-9AF5-FB9F766D2F3B}" type="presOf" srcId="{3C542AFA-708D-48B3-8029-3686A706F16B}" destId="{588A8B18-B526-4467-A49D-4FB00DEC42A3}" srcOrd="0" destOrd="0" presId="urn:microsoft.com/office/officeart/2005/8/layout/hierarchy6"/>
    <dgm:cxn modelId="{67CB1F0A-E3D7-45B8-B6F4-FC4CF1AEA9CE}" type="presOf" srcId="{4000E294-FDC1-47F1-A84A-82E28C46014E}" destId="{3E8CBE6F-E6D5-4349-9450-66F90C0117CD}" srcOrd="0" destOrd="0" presId="urn:microsoft.com/office/officeart/2005/8/layout/hierarchy6"/>
    <dgm:cxn modelId="{BC904A0F-B62B-4280-9D6F-79D278FD8F68}" type="presOf" srcId="{C794F7D3-E145-48A3-853D-FA3970151032}" destId="{752E8DAA-C883-4991-A139-0A313839158C}" srcOrd="0" destOrd="0" presId="urn:microsoft.com/office/officeart/2005/8/layout/hierarchy6"/>
    <dgm:cxn modelId="{AB360E11-66D2-430D-ABA5-8A8A91E7E1B9}" type="presOf" srcId="{3840D75F-F934-43B7-A86C-965A99D69698}" destId="{D5FAA225-A4F2-4A13-8E22-6BEB4A27CF70}" srcOrd="0" destOrd="0" presId="urn:microsoft.com/office/officeart/2005/8/layout/hierarchy6"/>
    <dgm:cxn modelId="{CFDA3817-66A2-4C93-973E-345A2E9EC6C5}" type="presOf" srcId="{CF22395E-7E8C-476D-8E0E-490788261285}" destId="{B71B62D5-3BB7-4712-AEBD-F2ACEE91A142}" srcOrd="0" destOrd="0" presId="urn:microsoft.com/office/officeart/2005/8/layout/hierarchy6"/>
    <dgm:cxn modelId="{6AE2DF18-9675-4FB7-8364-83ADEF6BCB99}" type="presOf" srcId="{3C17396E-CBD3-48CC-BBE2-B84418F0C45C}" destId="{F2CF99B6-03A1-437F-B123-68EBE01350FE}" srcOrd="0" destOrd="0" presId="urn:microsoft.com/office/officeart/2005/8/layout/hierarchy6"/>
    <dgm:cxn modelId="{3365B21E-1908-45BA-80DB-904C8C5E2AF0}" type="presOf" srcId="{93DE7E01-7CD5-4CF6-8B93-A9D6E0FE7628}" destId="{48A06A42-5C9F-4CCB-959A-501BE542E12B}" srcOrd="0" destOrd="0" presId="urn:microsoft.com/office/officeart/2005/8/layout/hierarchy6"/>
    <dgm:cxn modelId="{9078082D-B681-4D2A-BA0C-2E555FAEC2F3}" srcId="{A64666F7-ED7C-44B2-AF98-9CAB6FF0BE2B}" destId="{93DE7E01-7CD5-4CF6-8B93-A9D6E0FE7628}" srcOrd="2" destOrd="0" parTransId="{4AFB4814-C98A-4F64-9E5D-47EF52E42D28}" sibTransId="{48B4CCCA-215A-43BD-BC6D-4660DD728FC5}"/>
    <dgm:cxn modelId="{1455622E-9670-416E-9B83-24F270AC9A25}" srcId="{CF22395E-7E8C-476D-8E0E-490788261285}" destId="{21D8269F-9310-48A1-ABAA-050FE6D8BB0E}" srcOrd="3" destOrd="0" parTransId="{4000E294-FDC1-47F1-A84A-82E28C46014E}" sibTransId="{4E91DAC4-BD19-49BE-858E-E424DEEC8837}"/>
    <dgm:cxn modelId="{272DB736-93B6-4349-BF34-2DDEADD29E1E}" srcId="{3C17396E-CBD3-48CC-BBE2-B84418F0C45C}" destId="{A64666F7-ED7C-44B2-AF98-9CAB6FF0BE2B}" srcOrd="1" destOrd="0" parTransId="{0CCFA417-A371-4CFB-B037-3FF934367841}" sibTransId="{D983C53D-1B31-4288-83E5-C63651F0BEAD}"/>
    <dgm:cxn modelId="{2CD8785D-0F5C-4B75-8764-FBB8CB4AD0C9}" type="presOf" srcId="{BC303C5A-908B-45AE-BDC0-459B18D0CBBE}" destId="{0B217867-5F05-47E8-8AE9-E071D3FAE7C2}" srcOrd="0" destOrd="0" presId="urn:microsoft.com/office/officeart/2005/8/layout/hierarchy6"/>
    <dgm:cxn modelId="{B71C8B41-6FC4-4426-A17F-94AC68B29EBD}" srcId="{CF22395E-7E8C-476D-8E0E-490788261285}" destId="{3840D75F-F934-43B7-A86C-965A99D69698}" srcOrd="2" destOrd="0" parTransId="{4BA532BE-631F-4DE7-86B8-D6A07CF0FF80}" sibTransId="{B112C2D3-0C7E-4216-913B-EA78782672E7}"/>
    <dgm:cxn modelId="{1D0BBB6A-A17C-4218-B584-9ABCE1E275D8}" type="presOf" srcId="{A64666F7-ED7C-44B2-AF98-9CAB6FF0BE2B}" destId="{1B56FBF8-FD83-43F7-8907-3413E2773EFA}" srcOrd="0" destOrd="0" presId="urn:microsoft.com/office/officeart/2005/8/layout/hierarchy6"/>
    <dgm:cxn modelId="{FFEDC172-3DE8-4B3D-9B2F-82C60A37AE51}" type="presOf" srcId="{4BA532BE-631F-4DE7-86B8-D6A07CF0FF80}" destId="{550A248E-5CCB-4F6B-A21B-2F9D57E0891D}" srcOrd="0" destOrd="0" presId="urn:microsoft.com/office/officeart/2005/8/layout/hierarchy6"/>
    <dgm:cxn modelId="{37ECEB73-8781-4845-8922-F24B51C37C53}" type="presOf" srcId="{FE56ABB2-2FD9-41BC-B4D3-61E63EB9A4EE}" destId="{D42EB6FF-2852-4FFB-BF68-AB543FB52721}" srcOrd="0" destOrd="0" presId="urn:microsoft.com/office/officeart/2005/8/layout/hierarchy6"/>
    <dgm:cxn modelId="{A65F7476-1C5F-47C0-8CF2-D3BB9D979BAC}" srcId="{3C17396E-CBD3-48CC-BBE2-B84418F0C45C}" destId="{CF22395E-7E8C-476D-8E0E-490788261285}" srcOrd="0" destOrd="0" parTransId="{68929F9A-D787-433B-BAED-7C814B5D476A}" sibTransId="{48B815AA-B57F-44F4-A90D-C53334F61D96}"/>
    <dgm:cxn modelId="{D4B1878B-C79C-4A25-AFAD-FDD3A26A8E90}" type="presOf" srcId="{0CCFA417-A371-4CFB-B037-3FF934367841}" destId="{DD8316D7-5D8A-46D3-9FBA-FCF210D808C7}" srcOrd="0" destOrd="0" presId="urn:microsoft.com/office/officeart/2005/8/layout/hierarchy6"/>
    <dgm:cxn modelId="{FBAA5692-3ACA-4469-AF80-56D21DAE0A4A}" srcId="{CF22395E-7E8C-476D-8E0E-490788261285}" destId="{BC303C5A-908B-45AE-BDC0-459B18D0CBBE}" srcOrd="1" destOrd="0" parTransId="{3C542AFA-708D-48B3-8029-3686A706F16B}" sibTransId="{E2731CAA-C541-4E1B-9E28-4596236142CF}"/>
    <dgm:cxn modelId="{E51A979B-8335-4574-8737-872AB999CD86}" srcId="{A64666F7-ED7C-44B2-AF98-9CAB6FF0BE2B}" destId="{3012AD3B-FFF6-4942-B039-B504A8CCB0EB}" srcOrd="1" destOrd="0" parTransId="{2ABB565C-7879-4351-9F98-2AC5656AE6A7}" sibTransId="{08608F6C-B18A-45AB-A5B9-EE43572A201A}"/>
    <dgm:cxn modelId="{B33DF39C-2B52-4411-9912-9368DFE6D3BD}" type="presOf" srcId="{2ABB565C-7879-4351-9F98-2AC5656AE6A7}" destId="{A6F58ED0-A16D-4676-8466-69499FA30FDA}" srcOrd="0" destOrd="0" presId="urn:microsoft.com/office/officeart/2005/8/layout/hierarchy6"/>
    <dgm:cxn modelId="{1C95EC9E-2722-4CB5-9AD2-F2F37E94535A}" srcId="{A64666F7-ED7C-44B2-AF98-9CAB6FF0BE2B}" destId="{DA36172D-480C-4869-93E1-20F45DBBEE3E}" srcOrd="0" destOrd="0" parTransId="{C794F7D3-E145-48A3-853D-FA3970151032}" sibTransId="{D0CEADF8-03A5-4182-85A2-28D086E84B5D}"/>
    <dgm:cxn modelId="{0A3F9BA4-BEB5-4224-AE68-B6CD93D1DB37}" type="presOf" srcId="{AC553BEB-4B06-41D4-B337-0C7646B216CE}" destId="{129A7837-10F4-4A03-BE71-80353E81089F}" srcOrd="0" destOrd="0" presId="urn:microsoft.com/office/officeart/2005/8/layout/hierarchy6"/>
    <dgm:cxn modelId="{34B799A6-5CB4-4D60-919A-8ED57F629B39}" type="presOf" srcId="{68929F9A-D787-433B-BAED-7C814B5D476A}" destId="{1AC5501D-D367-4007-910E-84EE12A976E8}" srcOrd="0" destOrd="0" presId="urn:microsoft.com/office/officeart/2005/8/layout/hierarchy6"/>
    <dgm:cxn modelId="{FDC0D1A6-A6DB-47BC-8E9D-8CD470239D02}" type="presOf" srcId="{12759598-92EA-42D9-94EA-DDAD26B51FC7}" destId="{3A4EDAE1-6C0B-4F52-AA74-C4D642AE9BB9}" srcOrd="0" destOrd="0" presId="urn:microsoft.com/office/officeart/2005/8/layout/hierarchy6"/>
    <dgm:cxn modelId="{C3B5D5C0-64BA-497A-A192-336D971A74BD}" type="presOf" srcId="{4AFB4814-C98A-4F64-9E5D-47EF52E42D28}" destId="{B546B99B-B948-4001-B4D2-62307F9AB417}" srcOrd="0" destOrd="0" presId="urn:microsoft.com/office/officeart/2005/8/layout/hierarchy6"/>
    <dgm:cxn modelId="{74CA28D7-87EE-44C7-9125-A251457864FF}" type="presOf" srcId="{21D8269F-9310-48A1-ABAA-050FE6D8BB0E}" destId="{039D02E3-4790-442B-9514-23995329418B}" srcOrd="0" destOrd="0" presId="urn:microsoft.com/office/officeart/2005/8/layout/hierarchy6"/>
    <dgm:cxn modelId="{557B20EF-7BCB-44EA-8983-F903BED1ADAB}" type="presOf" srcId="{DA36172D-480C-4869-93E1-20F45DBBEE3E}" destId="{1A88D8EA-2CFA-418E-98D3-5073022D58B1}" srcOrd="0" destOrd="0" presId="urn:microsoft.com/office/officeart/2005/8/layout/hierarchy6"/>
    <dgm:cxn modelId="{A8D1E1EF-3500-4CB5-A465-981AD1BF715C}" type="presOf" srcId="{3012AD3B-FFF6-4942-B039-B504A8CCB0EB}" destId="{49EF5726-9627-41EF-9987-E9550CFCA3C9}" srcOrd="0" destOrd="0" presId="urn:microsoft.com/office/officeart/2005/8/layout/hierarchy6"/>
    <dgm:cxn modelId="{858A24F7-FF8E-4FFA-9C96-F91F0DC4EDAA}" srcId="{AC553BEB-4B06-41D4-B337-0C7646B216CE}" destId="{3C17396E-CBD3-48CC-BBE2-B84418F0C45C}" srcOrd="0" destOrd="0" parTransId="{F6000960-39D8-459B-9464-51477CD3A7E5}" sibTransId="{99D6FE7C-4CB7-4878-9714-08A530110298}"/>
    <dgm:cxn modelId="{CDDBA1FB-473D-4216-B363-D529CE897A59}" srcId="{CF22395E-7E8C-476D-8E0E-490788261285}" destId="{12759598-92EA-42D9-94EA-DDAD26B51FC7}" srcOrd="0" destOrd="0" parTransId="{FE56ABB2-2FD9-41BC-B4D3-61E63EB9A4EE}" sibTransId="{5BC66150-8036-41F7-AB5A-750BBCD0E238}"/>
    <dgm:cxn modelId="{13089123-A60A-4EAD-8083-DAB5D6BDEE37}" type="presParOf" srcId="{129A7837-10F4-4A03-BE71-80353E81089F}" destId="{B6487839-0D7D-473B-95D9-AE37898A753C}" srcOrd="0" destOrd="0" presId="urn:microsoft.com/office/officeart/2005/8/layout/hierarchy6"/>
    <dgm:cxn modelId="{DB70C7D5-BA40-4B4E-ADBC-5BA7314B5981}" type="presParOf" srcId="{B6487839-0D7D-473B-95D9-AE37898A753C}" destId="{7D0A1315-E0D4-4233-BC86-63001E9CFA7B}" srcOrd="0" destOrd="0" presId="urn:microsoft.com/office/officeart/2005/8/layout/hierarchy6"/>
    <dgm:cxn modelId="{1EBBFD39-CC78-4851-A08E-BB1590ACFD19}" type="presParOf" srcId="{7D0A1315-E0D4-4233-BC86-63001E9CFA7B}" destId="{3CD84560-7BB5-404A-95AF-0110A51A9C53}" srcOrd="0" destOrd="0" presId="urn:microsoft.com/office/officeart/2005/8/layout/hierarchy6"/>
    <dgm:cxn modelId="{F43DA0C0-E8EE-42F5-8A82-9C23473558D0}" type="presParOf" srcId="{3CD84560-7BB5-404A-95AF-0110A51A9C53}" destId="{F2CF99B6-03A1-437F-B123-68EBE01350FE}" srcOrd="0" destOrd="0" presId="urn:microsoft.com/office/officeart/2005/8/layout/hierarchy6"/>
    <dgm:cxn modelId="{631114A3-3E86-4035-9D65-7C3F390F8989}" type="presParOf" srcId="{3CD84560-7BB5-404A-95AF-0110A51A9C53}" destId="{353696D8-76CF-4942-89C1-F89EC6AD0382}" srcOrd="1" destOrd="0" presId="urn:microsoft.com/office/officeart/2005/8/layout/hierarchy6"/>
    <dgm:cxn modelId="{2F380919-DE1B-4357-BC53-B90A2EBCADCB}" type="presParOf" srcId="{353696D8-76CF-4942-89C1-F89EC6AD0382}" destId="{1AC5501D-D367-4007-910E-84EE12A976E8}" srcOrd="0" destOrd="0" presId="urn:microsoft.com/office/officeart/2005/8/layout/hierarchy6"/>
    <dgm:cxn modelId="{9E230089-FE5E-4647-8D78-C006E8FD8B8D}" type="presParOf" srcId="{353696D8-76CF-4942-89C1-F89EC6AD0382}" destId="{A0B35EF6-6757-4334-997C-AF3F4FFE44A4}" srcOrd="1" destOrd="0" presId="urn:microsoft.com/office/officeart/2005/8/layout/hierarchy6"/>
    <dgm:cxn modelId="{37287AD5-414D-49A7-839D-0B4CC135D281}" type="presParOf" srcId="{A0B35EF6-6757-4334-997C-AF3F4FFE44A4}" destId="{B71B62D5-3BB7-4712-AEBD-F2ACEE91A142}" srcOrd="0" destOrd="0" presId="urn:microsoft.com/office/officeart/2005/8/layout/hierarchy6"/>
    <dgm:cxn modelId="{80971BFA-41AF-4DB5-9273-3AAFF7DAF72D}" type="presParOf" srcId="{A0B35EF6-6757-4334-997C-AF3F4FFE44A4}" destId="{A19B95BC-83B0-4BCC-9E06-A78821E2FEDD}" srcOrd="1" destOrd="0" presId="urn:microsoft.com/office/officeart/2005/8/layout/hierarchy6"/>
    <dgm:cxn modelId="{41913D49-EE12-405B-A70B-107B3A5D90FD}" type="presParOf" srcId="{A19B95BC-83B0-4BCC-9E06-A78821E2FEDD}" destId="{D42EB6FF-2852-4FFB-BF68-AB543FB52721}" srcOrd="0" destOrd="0" presId="urn:microsoft.com/office/officeart/2005/8/layout/hierarchy6"/>
    <dgm:cxn modelId="{B76312A2-293F-44C4-9279-89D8AF7AF31E}" type="presParOf" srcId="{A19B95BC-83B0-4BCC-9E06-A78821E2FEDD}" destId="{81993E4B-D321-486F-9230-78B048A9A2FA}" srcOrd="1" destOrd="0" presId="urn:microsoft.com/office/officeart/2005/8/layout/hierarchy6"/>
    <dgm:cxn modelId="{A5FE907B-8D13-4F2C-9987-AF2F6D7FA7A6}" type="presParOf" srcId="{81993E4B-D321-486F-9230-78B048A9A2FA}" destId="{3A4EDAE1-6C0B-4F52-AA74-C4D642AE9BB9}" srcOrd="0" destOrd="0" presId="urn:microsoft.com/office/officeart/2005/8/layout/hierarchy6"/>
    <dgm:cxn modelId="{29841746-C2B1-4BEB-98D8-C24FA6D15AC9}" type="presParOf" srcId="{81993E4B-D321-486F-9230-78B048A9A2FA}" destId="{68D9791F-5AE5-4998-88A1-8CE1CBD7466A}" srcOrd="1" destOrd="0" presId="urn:microsoft.com/office/officeart/2005/8/layout/hierarchy6"/>
    <dgm:cxn modelId="{C1956731-9F29-4E7B-9A1E-37E80A713E18}" type="presParOf" srcId="{A19B95BC-83B0-4BCC-9E06-A78821E2FEDD}" destId="{588A8B18-B526-4467-A49D-4FB00DEC42A3}" srcOrd="2" destOrd="0" presId="urn:microsoft.com/office/officeart/2005/8/layout/hierarchy6"/>
    <dgm:cxn modelId="{BA6261A8-1A67-4B22-835C-A3B47761B407}" type="presParOf" srcId="{A19B95BC-83B0-4BCC-9E06-A78821E2FEDD}" destId="{633D8B0D-9329-441D-8C50-C1CDBE0EC30A}" srcOrd="3" destOrd="0" presId="urn:microsoft.com/office/officeart/2005/8/layout/hierarchy6"/>
    <dgm:cxn modelId="{E9CD70AE-DFA6-460D-9A8E-22AF371CB6C6}" type="presParOf" srcId="{633D8B0D-9329-441D-8C50-C1CDBE0EC30A}" destId="{0B217867-5F05-47E8-8AE9-E071D3FAE7C2}" srcOrd="0" destOrd="0" presId="urn:microsoft.com/office/officeart/2005/8/layout/hierarchy6"/>
    <dgm:cxn modelId="{11C2C14F-1946-4297-8920-85F5F0CAA06C}" type="presParOf" srcId="{633D8B0D-9329-441D-8C50-C1CDBE0EC30A}" destId="{E2CAF892-A0C1-4224-B50A-E2C825D4C367}" srcOrd="1" destOrd="0" presId="urn:microsoft.com/office/officeart/2005/8/layout/hierarchy6"/>
    <dgm:cxn modelId="{BED21001-68B8-45CF-8577-85F4C33BD865}" type="presParOf" srcId="{A19B95BC-83B0-4BCC-9E06-A78821E2FEDD}" destId="{550A248E-5CCB-4F6B-A21B-2F9D57E0891D}" srcOrd="4" destOrd="0" presId="urn:microsoft.com/office/officeart/2005/8/layout/hierarchy6"/>
    <dgm:cxn modelId="{EEF53255-F6B2-4FB6-8203-FBD2BA713608}" type="presParOf" srcId="{A19B95BC-83B0-4BCC-9E06-A78821E2FEDD}" destId="{0B4C7ACB-BCC2-4391-B8EB-4A2688122CA9}" srcOrd="5" destOrd="0" presId="urn:microsoft.com/office/officeart/2005/8/layout/hierarchy6"/>
    <dgm:cxn modelId="{3C117FAB-35C7-4AFC-A5AA-72FA315A6E0D}" type="presParOf" srcId="{0B4C7ACB-BCC2-4391-B8EB-4A2688122CA9}" destId="{D5FAA225-A4F2-4A13-8E22-6BEB4A27CF70}" srcOrd="0" destOrd="0" presId="urn:microsoft.com/office/officeart/2005/8/layout/hierarchy6"/>
    <dgm:cxn modelId="{170ECFA3-F3E8-4D5C-8AFE-3AD62B0CB9A1}" type="presParOf" srcId="{0B4C7ACB-BCC2-4391-B8EB-4A2688122CA9}" destId="{0C31B5A2-B2FB-41C3-9050-DD347901ECCD}" srcOrd="1" destOrd="0" presId="urn:microsoft.com/office/officeart/2005/8/layout/hierarchy6"/>
    <dgm:cxn modelId="{4AC6AF27-6C67-4D89-9C0C-F1A20CBBF193}" type="presParOf" srcId="{A19B95BC-83B0-4BCC-9E06-A78821E2FEDD}" destId="{3E8CBE6F-E6D5-4349-9450-66F90C0117CD}" srcOrd="6" destOrd="0" presId="urn:microsoft.com/office/officeart/2005/8/layout/hierarchy6"/>
    <dgm:cxn modelId="{D6488EA7-5EA3-45FD-8DB6-CCDA5DB6FE2D}" type="presParOf" srcId="{A19B95BC-83B0-4BCC-9E06-A78821E2FEDD}" destId="{5BB7CAFC-B703-4FD9-86A6-F3CAF2F2D5A4}" srcOrd="7" destOrd="0" presId="urn:microsoft.com/office/officeart/2005/8/layout/hierarchy6"/>
    <dgm:cxn modelId="{8CE0FFF9-90F1-461B-A980-99A7E9E9D4AF}" type="presParOf" srcId="{5BB7CAFC-B703-4FD9-86A6-F3CAF2F2D5A4}" destId="{039D02E3-4790-442B-9514-23995329418B}" srcOrd="0" destOrd="0" presId="urn:microsoft.com/office/officeart/2005/8/layout/hierarchy6"/>
    <dgm:cxn modelId="{6BDC049E-C097-4D6E-8735-3504C5E514E3}" type="presParOf" srcId="{5BB7CAFC-B703-4FD9-86A6-F3CAF2F2D5A4}" destId="{C4E5644E-53B8-444E-87F1-7DAF6A886E63}" srcOrd="1" destOrd="0" presId="urn:microsoft.com/office/officeart/2005/8/layout/hierarchy6"/>
    <dgm:cxn modelId="{FA5B7662-621B-4CF0-ACCD-5767936C5558}" type="presParOf" srcId="{353696D8-76CF-4942-89C1-F89EC6AD0382}" destId="{DD8316D7-5D8A-46D3-9FBA-FCF210D808C7}" srcOrd="2" destOrd="0" presId="urn:microsoft.com/office/officeart/2005/8/layout/hierarchy6"/>
    <dgm:cxn modelId="{C5EE7B60-4CA2-4347-890C-2AEA40855F53}" type="presParOf" srcId="{353696D8-76CF-4942-89C1-F89EC6AD0382}" destId="{0EC17EA0-EB1F-4580-A949-B3A4598053C9}" srcOrd="3" destOrd="0" presId="urn:microsoft.com/office/officeart/2005/8/layout/hierarchy6"/>
    <dgm:cxn modelId="{B68D7E6E-764A-4674-8FB3-E97A3412083A}" type="presParOf" srcId="{0EC17EA0-EB1F-4580-A949-B3A4598053C9}" destId="{1B56FBF8-FD83-43F7-8907-3413E2773EFA}" srcOrd="0" destOrd="0" presId="urn:microsoft.com/office/officeart/2005/8/layout/hierarchy6"/>
    <dgm:cxn modelId="{170646EA-B45A-4B20-8912-E86B58E529DB}" type="presParOf" srcId="{0EC17EA0-EB1F-4580-A949-B3A4598053C9}" destId="{BDBADF60-42DF-4CEF-A7D9-8AFDC44968FE}" srcOrd="1" destOrd="0" presId="urn:microsoft.com/office/officeart/2005/8/layout/hierarchy6"/>
    <dgm:cxn modelId="{3ED3B231-B6CB-48CB-B71C-CF7EB9E13DD7}" type="presParOf" srcId="{BDBADF60-42DF-4CEF-A7D9-8AFDC44968FE}" destId="{752E8DAA-C883-4991-A139-0A313839158C}" srcOrd="0" destOrd="0" presId="urn:microsoft.com/office/officeart/2005/8/layout/hierarchy6"/>
    <dgm:cxn modelId="{81EFF983-F656-48E3-8606-AC2C348C9511}" type="presParOf" srcId="{BDBADF60-42DF-4CEF-A7D9-8AFDC44968FE}" destId="{FC626C5B-83F0-4CDE-8570-82736278422B}" srcOrd="1" destOrd="0" presId="urn:microsoft.com/office/officeart/2005/8/layout/hierarchy6"/>
    <dgm:cxn modelId="{80AA8CE1-1FB3-4B92-AB60-DD4AF2A9C384}" type="presParOf" srcId="{FC626C5B-83F0-4CDE-8570-82736278422B}" destId="{1A88D8EA-2CFA-418E-98D3-5073022D58B1}" srcOrd="0" destOrd="0" presId="urn:microsoft.com/office/officeart/2005/8/layout/hierarchy6"/>
    <dgm:cxn modelId="{FF41E3D2-CCC4-4261-8A1B-4900DC097C11}" type="presParOf" srcId="{FC626C5B-83F0-4CDE-8570-82736278422B}" destId="{F8803E39-0F5D-4C1F-89F1-42FD963E526B}" srcOrd="1" destOrd="0" presId="urn:microsoft.com/office/officeart/2005/8/layout/hierarchy6"/>
    <dgm:cxn modelId="{E252EBAC-7ED7-4AA0-A7B8-3822FA394091}" type="presParOf" srcId="{BDBADF60-42DF-4CEF-A7D9-8AFDC44968FE}" destId="{A6F58ED0-A16D-4676-8466-69499FA30FDA}" srcOrd="2" destOrd="0" presId="urn:microsoft.com/office/officeart/2005/8/layout/hierarchy6"/>
    <dgm:cxn modelId="{5142DC1C-2A71-4A4C-BB16-1568854B822D}" type="presParOf" srcId="{BDBADF60-42DF-4CEF-A7D9-8AFDC44968FE}" destId="{F0FD398E-FC28-42B1-8551-0E70B76FFCA4}" srcOrd="3" destOrd="0" presId="urn:microsoft.com/office/officeart/2005/8/layout/hierarchy6"/>
    <dgm:cxn modelId="{5A7978AF-CFF8-4F93-9B5D-BA822B74F006}" type="presParOf" srcId="{F0FD398E-FC28-42B1-8551-0E70B76FFCA4}" destId="{49EF5726-9627-41EF-9987-E9550CFCA3C9}" srcOrd="0" destOrd="0" presId="urn:microsoft.com/office/officeart/2005/8/layout/hierarchy6"/>
    <dgm:cxn modelId="{DCB65EE1-60A1-4183-9898-B01C2BBC6CC8}" type="presParOf" srcId="{F0FD398E-FC28-42B1-8551-0E70B76FFCA4}" destId="{0B412D89-7091-4574-B97E-F171BE224547}" srcOrd="1" destOrd="0" presId="urn:microsoft.com/office/officeart/2005/8/layout/hierarchy6"/>
    <dgm:cxn modelId="{2477FA9F-257D-41BE-B709-9F7D37682A25}" type="presParOf" srcId="{BDBADF60-42DF-4CEF-A7D9-8AFDC44968FE}" destId="{B546B99B-B948-4001-B4D2-62307F9AB417}" srcOrd="4" destOrd="0" presId="urn:microsoft.com/office/officeart/2005/8/layout/hierarchy6"/>
    <dgm:cxn modelId="{202CC0F1-E164-4198-AA1C-E8D51E70540F}" type="presParOf" srcId="{BDBADF60-42DF-4CEF-A7D9-8AFDC44968FE}" destId="{47C9002C-AC40-4781-887F-92C11E0A5E5E}" srcOrd="5" destOrd="0" presId="urn:microsoft.com/office/officeart/2005/8/layout/hierarchy6"/>
    <dgm:cxn modelId="{37ECDF62-FBAD-4029-8691-3763C700B4EC}" type="presParOf" srcId="{47C9002C-AC40-4781-887F-92C11E0A5E5E}" destId="{48A06A42-5C9F-4CCB-959A-501BE542E12B}" srcOrd="0" destOrd="0" presId="urn:microsoft.com/office/officeart/2005/8/layout/hierarchy6"/>
    <dgm:cxn modelId="{9ADA24FD-0647-49BA-983C-E74CCB108256}" type="presParOf" srcId="{47C9002C-AC40-4781-887F-92C11E0A5E5E}" destId="{A5A3A1C2-A3E8-4753-A3EF-A96D7239C6A7}" srcOrd="1" destOrd="0" presId="urn:microsoft.com/office/officeart/2005/8/layout/hierarchy6"/>
    <dgm:cxn modelId="{6555404E-FCD8-4A82-94D0-063B2D303E3A}" type="presParOf" srcId="{129A7837-10F4-4A03-BE71-80353E81089F}" destId="{A729B47B-3D51-498D-8969-DBCF77AE7F6B}" srcOrd="1" destOrd="0" presId="urn:microsoft.com/office/officeart/2005/8/layout/hierarchy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AC553BEB-4B06-41D4-B337-0C7646B216CE}" type="doc">
      <dgm:prSet loTypeId="urn:microsoft.com/office/officeart/2005/8/layout/hierarchy6" loCatId="hierarchy" qsTypeId="urn:microsoft.com/office/officeart/2005/8/quickstyle/simple5" qsCatId="simple" csTypeId="urn:microsoft.com/office/officeart/2005/8/colors/colorful2" csCatId="colorful" phldr="1"/>
      <dgm:spPr/>
      <dgm:t>
        <a:bodyPr/>
        <a:lstStyle/>
        <a:p>
          <a:endParaRPr lang="en-US"/>
        </a:p>
      </dgm:t>
    </dgm:pt>
    <dgm:pt modelId="{A64666F7-ED7C-44B2-AF98-9CAB6FF0BE2B}">
      <dgm:prSet/>
      <dgm:spPr/>
      <dgm:t>
        <a:bodyPr/>
        <a:lstStyle/>
        <a:p>
          <a:r>
            <a:rPr lang="en-US" b="0"/>
            <a:t>Housing Accountability Unit</a:t>
          </a:r>
        </a:p>
      </dgm:t>
    </dgm:pt>
    <dgm:pt modelId="{0CCFA417-A371-4CFB-B037-3FF934367841}" type="parTrans" cxnId="{272DB736-93B6-4349-BF34-2DDEADD29E1E}">
      <dgm:prSet/>
      <dgm:spPr/>
      <dgm:t>
        <a:bodyPr/>
        <a:lstStyle/>
        <a:p>
          <a:endParaRPr lang="en-US"/>
        </a:p>
      </dgm:t>
    </dgm:pt>
    <dgm:pt modelId="{D983C53D-1B31-4288-83E5-C63651F0BEAD}" type="sibTrans" cxnId="{272DB736-93B6-4349-BF34-2DDEADD29E1E}">
      <dgm:prSet/>
      <dgm:spPr/>
      <dgm:t>
        <a:bodyPr/>
        <a:lstStyle/>
        <a:p>
          <a:endParaRPr lang="en-US"/>
        </a:p>
      </dgm:t>
    </dgm:pt>
    <dgm:pt modelId="{DA36172D-480C-4869-93E1-20F45DBBEE3E}">
      <dgm:prSet/>
      <dgm:spPr/>
      <dgm:t>
        <a:bodyPr/>
        <a:lstStyle/>
        <a:p>
          <a:r>
            <a:rPr lang="en-US" b="0" kern="1200"/>
            <a:t>Tip-Based</a:t>
          </a:r>
        </a:p>
        <a:p>
          <a:r>
            <a:rPr lang="en-US" b="0" kern="1200"/>
            <a:t>Enforcement</a:t>
          </a:r>
        </a:p>
      </dgm:t>
    </dgm:pt>
    <dgm:pt modelId="{C794F7D3-E145-48A3-853D-FA3970151032}" type="parTrans" cxnId="{1C95EC9E-2722-4CB5-9AD2-F2F37E94535A}">
      <dgm:prSet/>
      <dgm:spPr/>
      <dgm:t>
        <a:bodyPr/>
        <a:lstStyle/>
        <a:p>
          <a:endParaRPr lang="en-US"/>
        </a:p>
      </dgm:t>
    </dgm:pt>
    <dgm:pt modelId="{D0CEADF8-03A5-4182-85A2-28D086E84B5D}" type="sibTrans" cxnId="{1C95EC9E-2722-4CB5-9AD2-F2F37E94535A}">
      <dgm:prSet/>
      <dgm:spPr/>
      <dgm:t>
        <a:bodyPr/>
        <a:lstStyle/>
        <a:p>
          <a:endParaRPr lang="en-US"/>
        </a:p>
      </dgm:t>
    </dgm:pt>
    <dgm:pt modelId="{3012AD3B-FFF6-4942-B039-B504A8CCB0EB}">
      <dgm:prSet/>
      <dgm:spPr/>
      <dgm:t>
        <a:bodyPr/>
        <a:lstStyle/>
        <a:p>
          <a:r>
            <a:rPr lang="en-US" b="0"/>
            <a:t>Proactive</a:t>
          </a:r>
        </a:p>
        <a:p>
          <a:r>
            <a:rPr lang="en-US" b="0"/>
            <a:t>Enforcement</a:t>
          </a:r>
        </a:p>
      </dgm:t>
    </dgm:pt>
    <dgm:pt modelId="{2ABB565C-7879-4351-9F98-2AC5656AE6A7}" type="parTrans" cxnId="{E51A979B-8335-4574-8737-872AB999CD86}">
      <dgm:prSet/>
      <dgm:spPr/>
      <dgm:t>
        <a:bodyPr/>
        <a:lstStyle/>
        <a:p>
          <a:endParaRPr lang="en-US"/>
        </a:p>
      </dgm:t>
    </dgm:pt>
    <dgm:pt modelId="{08608F6C-B18A-45AB-A5B9-EE43572A201A}" type="sibTrans" cxnId="{E51A979B-8335-4574-8737-872AB999CD86}">
      <dgm:prSet/>
      <dgm:spPr/>
      <dgm:t>
        <a:bodyPr/>
        <a:lstStyle/>
        <a:p>
          <a:endParaRPr lang="en-US"/>
        </a:p>
      </dgm:t>
    </dgm:pt>
    <dgm:pt modelId="{C2E90C19-2609-4F43-87D6-CD1AFB3E8C4B}">
      <dgm:prSet/>
      <dgm:spPr/>
      <dgm:t>
        <a:bodyPr spcFirstLastPara="0" vert="horz" wrap="square" lIns="45720" tIns="45720" rIns="45720" bIns="45720" numCol="1" spcCol="1270" anchor="ctr" anchorCtr="0"/>
        <a:lstStyle/>
        <a:p>
          <a:pPr marL="0" lvl="0" indent="0" defTabSz="533400">
            <a:spcBef>
              <a:spcPct val="0"/>
            </a:spcBef>
            <a:spcAft>
              <a:spcPct val="35000"/>
            </a:spcAft>
            <a:buNone/>
          </a:pPr>
          <a:r>
            <a:rPr lang="en-US" b="0" kern="1200">
              <a:latin typeface="Arial"/>
              <a:ea typeface="+mn-ea"/>
              <a:cs typeface="+mn-cs"/>
            </a:rPr>
            <a:t>Technical Assistance</a:t>
          </a:r>
        </a:p>
      </dgm:t>
    </dgm:pt>
    <dgm:pt modelId="{7C215F40-5226-4B2A-A1DA-8D97504FB61E}" type="parTrans" cxnId="{0D2416DB-470E-44C0-80AE-701269CFD509}">
      <dgm:prSet/>
      <dgm:spPr/>
      <dgm:t>
        <a:bodyPr/>
        <a:lstStyle/>
        <a:p>
          <a:endParaRPr lang="en-US"/>
        </a:p>
      </dgm:t>
    </dgm:pt>
    <dgm:pt modelId="{AD48D78A-6693-426D-9E51-31DE3646C81D}" type="sibTrans" cxnId="{0D2416DB-470E-44C0-80AE-701269CFD509}">
      <dgm:prSet/>
      <dgm:spPr/>
      <dgm:t>
        <a:bodyPr/>
        <a:lstStyle/>
        <a:p>
          <a:endParaRPr lang="en-US"/>
        </a:p>
      </dgm:t>
    </dgm:pt>
    <dgm:pt modelId="{FA9BD7A6-5857-4342-9927-E7F4A425FEAE}">
      <dgm:prSet/>
      <dgm:spPr/>
      <dgm:t>
        <a:bodyPr spcFirstLastPara="0" vert="horz" wrap="square" lIns="45720" tIns="45720" rIns="45720" bIns="45720" numCol="1" spcCol="1270" anchor="ctr" anchorCtr="0"/>
        <a:lstStyle/>
        <a:p>
          <a:pPr marL="0" lvl="0" indent="0" defTabSz="533400">
            <a:spcBef>
              <a:spcPct val="0"/>
            </a:spcBef>
            <a:spcAft>
              <a:spcPct val="35000"/>
            </a:spcAft>
            <a:buNone/>
          </a:pPr>
          <a:r>
            <a:rPr lang="en-US" b="0" kern="1200">
              <a:latin typeface="Arial"/>
              <a:ea typeface="+mn-ea"/>
              <a:cs typeface="+mn-cs"/>
            </a:rPr>
            <a:t>Enforcement</a:t>
          </a:r>
        </a:p>
      </dgm:t>
    </dgm:pt>
    <dgm:pt modelId="{5C0FDB38-9E8B-4973-8DA1-18CC8677BA7A}" type="parTrans" cxnId="{3CE9250F-5D34-4380-8D6E-EBC9423CC1A0}">
      <dgm:prSet/>
      <dgm:spPr/>
      <dgm:t>
        <a:bodyPr/>
        <a:lstStyle/>
        <a:p>
          <a:endParaRPr lang="en-US"/>
        </a:p>
      </dgm:t>
    </dgm:pt>
    <dgm:pt modelId="{B9C20CB4-392A-4BA4-98FC-71927FEBBAAE}" type="sibTrans" cxnId="{3CE9250F-5D34-4380-8D6E-EBC9423CC1A0}">
      <dgm:prSet/>
      <dgm:spPr/>
      <dgm:t>
        <a:bodyPr/>
        <a:lstStyle/>
        <a:p>
          <a:endParaRPr lang="en-US"/>
        </a:p>
      </dgm:t>
    </dgm:pt>
    <dgm:pt modelId="{52E6CD9B-87E8-44FB-BCCC-AE7F050A961E}">
      <dgm:prSet/>
      <dgm:spPr/>
      <dgm:t>
        <a:bodyPr spcFirstLastPara="0" vert="horz" wrap="square" lIns="45720" tIns="45720" rIns="45720" bIns="45720" numCol="1" spcCol="1270" anchor="ctr" anchorCtr="0"/>
        <a:lstStyle/>
        <a:p>
          <a:r>
            <a:rPr lang="en-US" b="0" kern="1200">
              <a:latin typeface="Arial"/>
              <a:ea typeface="+mn-ea"/>
              <a:cs typeface="+mn-cs"/>
            </a:rPr>
            <a:t>Housing</a:t>
          </a:r>
          <a:r>
            <a:rPr lang="en-US" kern="1200"/>
            <a:t> Element Enforcement</a:t>
          </a:r>
        </a:p>
      </dgm:t>
    </dgm:pt>
    <dgm:pt modelId="{C594E7B4-1224-4F52-85E9-A45626B54CA4}" type="parTrans" cxnId="{2D50B1AA-A0EE-466D-B888-2EF9116DA46B}">
      <dgm:prSet/>
      <dgm:spPr/>
      <dgm:t>
        <a:bodyPr/>
        <a:lstStyle/>
        <a:p>
          <a:endParaRPr lang="en-US"/>
        </a:p>
      </dgm:t>
    </dgm:pt>
    <dgm:pt modelId="{98E2C82E-15D6-49FB-8982-A67DEA6C815E}" type="sibTrans" cxnId="{2D50B1AA-A0EE-466D-B888-2EF9116DA46B}">
      <dgm:prSet/>
      <dgm:spPr/>
      <dgm:t>
        <a:bodyPr/>
        <a:lstStyle/>
        <a:p>
          <a:endParaRPr lang="en-US"/>
        </a:p>
      </dgm:t>
    </dgm:pt>
    <dgm:pt modelId="{1F1A880D-DDCF-414A-A758-02921F3908A5}">
      <dgm:prSet/>
      <dgm:spPr/>
      <dgm:t>
        <a:bodyPr/>
        <a:lstStyle/>
        <a:p>
          <a:r>
            <a:rPr lang="en-US"/>
            <a:t>Preservation</a:t>
          </a:r>
        </a:p>
      </dgm:t>
    </dgm:pt>
    <dgm:pt modelId="{41C703EB-72B4-4324-A060-544BA531C1C2}" type="parTrans" cxnId="{B8F8894C-7FD3-4C62-AEBB-FF56BD82C23A}">
      <dgm:prSet/>
      <dgm:spPr/>
      <dgm:t>
        <a:bodyPr/>
        <a:lstStyle/>
        <a:p>
          <a:endParaRPr lang="en-US"/>
        </a:p>
      </dgm:t>
    </dgm:pt>
    <dgm:pt modelId="{08B5C595-9798-45F1-ABE4-D5C8D1D75C91}" type="sibTrans" cxnId="{B8F8894C-7FD3-4C62-AEBB-FF56BD82C23A}">
      <dgm:prSet/>
      <dgm:spPr/>
      <dgm:t>
        <a:bodyPr/>
        <a:lstStyle/>
        <a:p>
          <a:endParaRPr lang="en-US"/>
        </a:p>
      </dgm:t>
    </dgm:pt>
    <dgm:pt modelId="{EB806F0D-3A17-4CE6-8D8B-9261DD34B8BD}">
      <dgm:prSet/>
      <dgm:spPr/>
      <dgm:t>
        <a:bodyPr spcFirstLastPara="0" vert="horz" wrap="square" lIns="45720" tIns="45720" rIns="45720" bIns="45720" numCol="1" spcCol="1270" anchor="ctr" anchorCtr="0"/>
        <a:lstStyle/>
        <a:p>
          <a:r>
            <a:rPr lang="en-US" b="0">
              <a:latin typeface="Arial"/>
              <a:ea typeface="+mn-ea"/>
              <a:cs typeface="+mn-cs"/>
            </a:rPr>
            <a:t>Surplus Land Act </a:t>
          </a:r>
          <a:r>
            <a:rPr lang="en-US"/>
            <a:t>Enforcement</a:t>
          </a:r>
        </a:p>
      </dgm:t>
    </dgm:pt>
    <dgm:pt modelId="{F9C92085-3D54-4D5C-94FE-D2F7353FCF23}" type="parTrans" cxnId="{F60BBDEB-D6B7-4856-B7CF-C9C993F8DE0B}">
      <dgm:prSet/>
      <dgm:spPr/>
      <dgm:t>
        <a:bodyPr/>
        <a:lstStyle/>
        <a:p>
          <a:endParaRPr lang="en-US"/>
        </a:p>
      </dgm:t>
    </dgm:pt>
    <dgm:pt modelId="{C3969440-9A88-414D-8DA8-B4EAAB65DF82}" type="sibTrans" cxnId="{F60BBDEB-D6B7-4856-B7CF-C9C993F8DE0B}">
      <dgm:prSet/>
      <dgm:spPr/>
      <dgm:t>
        <a:bodyPr/>
        <a:lstStyle/>
        <a:p>
          <a:endParaRPr lang="en-US"/>
        </a:p>
      </dgm:t>
    </dgm:pt>
    <dgm:pt modelId="{32B11888-E409-4ECB-8AF7-15E9CC1AC3D7}">
      <dgm:prSet/>
      <dgm:spPr/>
      <dgm:t>
        <a:bodyPr spcFirstLastPara="0" vert="horz" wrap="square" lIns="45720" tIns="45720" rIns="45720" bIns="45720" numCol="1" spcCol="1270" anchor="ctr" anchorCtr="0"/>
        <a:lstStyle/>
        <a:p>
          <a:pPr>
            <a:buNone/>
          </a:pPr>
          <a:r>
            <a:rPr lang="en-US" b="0">
              <a:latin typeface="Arial"/>
              <a:ea typeface="+mn-ea"/>
              <a:cs typeface="+mn-cs"/>
            </a:rPr>
            <a:t>Accessory Dwelling Units</a:t>
          </a:r>
        </a:p>
      </dgm:t>
    </dgm:pt>
    <dgm:pt modelId="{292CFD19-2029-4D26-9ACA-921264D7DFE1}" type="parTrans" cxnId="{59868646-08A3-47D2-B842-73CE0ED15C6B}">
      <dgm:prSet/>
      <dgm:spPr/>
      <dgm:t>
        <a:bodyPr/>
        <a:lstStyle/>
        <a:p>
          <a:endParaRPr lang="en-US"/>
        </a:p>
      </dgm:t>
    </dgm:pt>
    <dgm:pt modelId="{EFDB00BF-B504-4364-86FF-1D5B7B80147D}" type="sibTrans" cxnId="{59868646-08A3-47D2-B842-73CE0ED15C6B}">
      <dgm:prSet/>
      <dgm:spPr/>
      <dgm:t>
        <a:bodyPr/>
        <a:lstStyle/>
        <a:p>
          <a:endParaRPr lang="en-US"/>
        </a:p>
      </dgm:t>
    </dgm:pt>
    <dgm:pt modelId="{62C37712-0EC6-4772-8515-59F554213246}" type="pres">
      <dgm:prSet presAssocID="{AC553BEB-4B06-41D4-B337-0C7646B216CE}" presName="mainComposite" presStyleCnt="0">
        <dgm:presLayoutVars>
          <dgm:chPref val="1"/>
          <dgm:dir/>
          <dgm:animOne val="branch"/>
          <dgm:animLvl val="lvl"/>
          <dgm:resizeHandles val="exact"/>
        </dgm:presLayoutVars>
      </dgm:prSet>
      <dgm:spPr/>
    </dgm:pt>
    <dgm:pt modelId="{305AD585-4723-4BA2-94D7-B20FB6E27BB0}" type="pres">
      <dgm:prSet presAssocID="{AC553BEB-4B06-41D4-B337-0C7646B216CE}" presName="hierFlow" presStyleCnt="0"/>
      <dgm:spPr/>
    </dgm:pt>
    <dgm:pt modelId="{BC64F9AA-1567-4E85-960C-3317CEC3E81E}" type="pres">
      <dgm:prSet presAssocID="{AC553BEB-4B06-41D4-B337-0C7646B216CE}" presName="hierChild1" presStyleCnt="0">
        <dgm:presLayoutVars>
          <dgm:chPref val="1"/>
          <dgm:animOne val="branch"/>
          <dgm:animLvl val="lvl"/>
        </dgm:presLayoutVars>
      </dgm:prSet>
      <dgm:spPr/>
    </dgm:pt>
    <dgm:pt modelId="{64DF897C-EDC9-42DA-ACA2-605A42C40A29}" type="pres">
      <dgm:prSet presAssocID="{A64666F7-ED7C-44B2-AF98-9CAB6FF0BE2B}" presName="Name14" presStyleCnt="0"/>
      <dgm:spPr/>
    </dgm:pt>
    <dgm:pt modelId="{683BF0AC-48D2-490C-A2D8-F0D69C9E273B}" type="pres">
      <dgm:prSet presAssocID="{A64666F7-ED7C-44B2-AF98-9CAB6FF0BE2B}" presName="level1Shape" presStyleLbl="node0" presStyleIdx="0" presStyleCnt="1">
        <dgm:presLayoutVars>
          <dgm:chPref val="3"/>
        </dgm:presLayoutVars>
      </dgm:prSet>
      <dgm:spPr/>
    </dgm:pt>
    <dgm:pt modelId="{8E55A7A1-5B71-41BC-996F-1F18963FCDAC}" type="pres">
      <dgm:prSet presAssocID="{A64666F7-ED7C-44B2-AF98-9CAB6FF0BE2B}" presName="hierChild2" presStyleCnt="0"/>
      <dgm:spPr/>
    </dgm:pt>
    <dgm:pt modelId="{89477800-1E57-4F38-81A9-1D38DC7470E5}" type="pres">
      <dgm:prSet presAssocID="{C794F7D3-E145-48A3-853D-FA3970151032}" presName="Name19" presStyleLbl="parChTrans1D2" presStyleIdx="0" presStyleCnt="2"/>
      <dgm:spPr/>
    </dgm:pt>
    <dgm:pt modelId="{0279DD34-DC67-4BC1-9B89-B013F282CF8C}" type="pres">
      <dgm:prSet presAssocID="{DA36172D-480C-4869-93E1-20F45DBBEE3E}" presName="Name21" presStyleCnt="0"/>
      <dgm:spPr/>
    </dgm:pt>
    <dgm:pt modelId="{0E85E02E-A438-4A1F-B6E3-FFD74BE1F770}" type="pres">
      <dgm:prSet presAssocID="{DA36172D-480C-4869-93E1-20F45DBBEE3E}" presName="level2Shape" presStyleLbl="node2" presStyleIdx="0" presStyleCnt="2"/>
      <dgm:spPr/>
    </dgm:pt>
    <dgm:pt modelId="{47810652-2505-415B-B100-B4CA911AE8F2}" type="pres">
      <dgm:prSet presAssocID="{DA36172D-480C-4869-93E1-20F45DBBEE3E}" presName="hierChild3" presStyleCnt="0"/>
      <dgm:spPr/>
    </dgm:pt>
    <dgm:pt modelId="{4F9241C6-07F1-4113-BEAC-85381B68E7F5}" type="pres">
      <dgm:prSet presAssocID="{7C215F40-5226-4B2A-A1DA-8D97504FB61E}" presName="Name19" presStyleLbl="parChTrans1D3" presStyleIdx="0" presStyleCnt="6"/>
      <dgm:spPr/>
    </dgm:pt>
    <dgm:pt modelId="{CC2BC372-459D-4499-B388-6F83E77A4A5C}" type="pres">
      <dgm:prSet presAssocID="{C2E90C19-2609-4F43-87D6-CD1AFB3E8C4B}" presName="Name21" presStyleCnt="0"/>
      <dgm:spPr/>
    </dgm:pt>
    <dgm:pt modelId="{5DC86B5D-3763-43A7-97C7-34B386D9A965}" type="pres">
      <dgm:prSet presAssocID="{C2E90C19-2609-4F43-87D6-CD1AFB3E8C4B}" presName="level2Shape" presStyleLbl="node3" presStyleIdx="0" presStyleCnt="6"/>
      <dgm:spPr/>
    </dgm:pt>
    <dgm:pt modelId="{56F09C62-2B70-4396-B9EE-517CFF59805C}" type="pres">
      <dgm:prSet presAssocID="{C2E90C19-2609-4F43-87D6-CD1AFB3E8C4B}" presName="hierChild3" presStyleCnt="0"/>
      <dgm:spPr/>
    </dgm:pt>
    <dgm:pt modelId="{0C7E2AA9-A7F9-488F-B600-CBD1F97B4248}" type="pres">
      <dgm:prSet presAssocID="{5C0FDB38-9E8B-4973-8DA1-18CC8677BA7A}" presName="Name19" presStyleLbl="parChTrans1D3" presStyleIdx="1" presStyleCnt="6"/>
      <dgm:spPr/>
    </dgm:pt>
    <dgm:pt modelId="{233EE2DB-DD96-4CDF-BA63-3637275C97F6}" type="pres">
      <dgm:prSet presAssocID="{FA9BD7A6-5857-4342-9927-E7F4A425FEAE}" presName="Name21" presStyleCnt="0"/>
      <dgm:spPr/>
    </dgm:pt>
    <dgm:pt modelId="{30D6C3E2-E7AD-452F-A83B-AF79EBE64A40}" type="pres">
      <dgm:prSet presAssocID="{FA9BD7A6-5857-4342-9927-E7F4A425FEAE}" presName="level2Shape" presStyleLbl="node3" presStyleIdx="1" presStyleCnt="6"/>
      <dgm:spPr/>
    </dgm:pt>
    <dgm:pt modelId="{1EF02DBA-DFFE-4C8E-A160-FF178142D5FC}" type="pres">
      <dgm:prSet presAssocID="{FA9BD7A6-5857-4342-9927-E7F4A425FEAE}" presName="hierChild3" presStyleCnt="0"/>
      <dgm:spPr/>
    </dgm:pt>
    <dgm:pt modelId="{5C158006-9F96-42FD-9C5E-C63DA0438BF6}" type="pres">
      <dgm:prSet presAssocID="{292CFD19-2029-4D26-9ACA-921264D7DFE1}" presName="Name19" presStyleLbl="parChTrans1D3" presStyleIdx="2" presStyleCnt="6"/>
      <dgm:spPr/>
    </dgm:pt>
    <dgm:pt modelId="{1DD28F29-B16B-46FB-A248-6E563D3143BA}" type="pres">
      <dgm:prSet presAssocID="{32B11888-E409-4ECB-8AF7-15E9CC1AC3D7}" presName="Name21" presStyleCnt="0"/>
      <dgm:spPr/>
    </dgm:pt>
    <dgm:pt modelId="{0B4E88A1-21AF-4B41-AB50-945C7A5CA078}" type="pres">
      <dgm:prSet presAssocID="{32B11888-E409-4ECB-8AF7-15E9CC1AC3D7}" presName="level2Shape" presStyleLbl="node3" presStyleIdx="2" presStyleCnt="6"/>
      <dgm:spPr/>
    </dgm:pt>
    <dgm:pt modelId="{043713C1-64B3-4CF8-8937-C40A3840A914}" type="pres">
      <dgm:prSet presAssocID="{32B11888-E409-4ECB-8AF7-15E9CC1AC3D7}" presName="hierChild3" presStyleCnt="0"/>
      <dgm:spPr/>
    </dgm:pt>
    <dgm:pt modelId="{F1CD7759-F9A5-4C1E-B945-910C091E49B1}" type="pres">
      <dgm:prSet presAssocID="{2ABB565C-7879-4351-9F98-2AC5656AE6A7}" presName="Name19" presStyleLbl="parChTrans1D2" presStyleIdx="1" presStyleCnt="2"/>
      <dgm:spPr/>
    </dgm:pt>
    <dgm:pt modelId="{FA87E0A0-2A77-43E3-B91B-B7E855C09879}" type="pres">
      <dgm:prSet presAssocID="{3012AD3B-FFF6-4942-B039-B504A8CCB0EB}" presName="Name21" presStyleCnt="0"/>
      <dgm:spPr/>
    </dgm:pt>
    <dgm:pt modelId="{05B8E092-038B-4907-BBEA-E80EA53858B5}" type="pres">
      <dgm:prSet presAssocID="{3012AD3B-FFF6-4942-B039-B504A8CCB0EB}" presName="level2Shape" presStyleLbl="node2" presStyleIdx="1" presStyleCnt="2"/>
      <dgm:spPr/>
    </dgm:pt>
    <dgm:pt modelId="{D9306346-949D-4D01-80AC-07D780EC0C5D}" type="pres">
      <dgm:prSet presAssocID="{3012AD3B-FFF6-4942-B039-B504A8CCB0EB}" presName="hierChild3" presStyleCnt="0"/>
      <dgm:spPr/>
    </dgm:pt>
    <dgm:pt modelId="{AEFF2CFB-4576-4F7B-B271-356F2D3ED259}" type="pres">
      <dgm:prSet presAssocID="{C594E7B4-1224-4F52-85E9-A45626B54CA4}" presName="Name19" presStyleLbl="parChTrans1D3" presStyleIdx="3" presStyleCnt="6"/>
      <dgm:spPr/>
    </dgm:pt>
    <dgm:pt modelId="{3D132B60-39A9-40A4-947F-1860BB5CC5B4}" type="pres">
      <dgm:prSet presAssocID="{52E6CD9B-87E8-44FB-BCCC-AE7F050A961E}" presName="Name21" presStyleCnt="0"/>
      <dgm:spPr/>
    </dgm:pt>
    <dgm:pt modelId="{E94791EF-E286-44F2-83C9-CB16E72C3ECB}" type="pres">
      <dgm:prSet presAssocID="{52E6CD9B-87E8-44FB-BCCC-AE7F050A961E}" presName="level2Shape" presStyleLbl="node3" presStyleIdx="3" presStyleCnt="6"/>
      <dgm:spPr/>
    </dgm:pt>
    <dgm:pt modelId="{DD7365E5-48FC-477C-A31D-7A6EC623BD8D}" type="pres">
      <dgm:prSet presAssocID="{52E6CD9B-87E8-44FB-BCCC-AE7F050A961E}" presName="hierChild3" presStyleCnt="0"/>
      <dgm:spPr/>
    </dgm:pt>
    <dgm:pt modelId="{3AB90F34-336B-4649-AE4E-809E05F64997}" type="pres">
      <dgm:prSet presAssocID="{F9C92085-3D54-4D5C-94FE-D2F7353FCF23}" presName="Name19" presStyleLbl="parChTrans1D3" presStyleIdx="4" presStyleCnt="6"/>
      <dgm:spPr/>
    </dgm:pt>
    <dgm:pt modelId="{8B4C0C9E-C104-4AD2-ADF3-6350B63774FE}" type="pres">
      <dgm:prSet presAssocID="{EB806F0D-3A17-4CE6-8D8B-9261DD34B8BD}" presName="Name21" presStyleCnt="0"/>
      <dgm:spPr/>
    </dgm:pt>
    <dgm:pt modelId="{4BE9A216-8DC7-4F96-94D5-E624A581B8DE}" type="pres">
      <dgm:prSet presAssocID="{EB806F0D-3A17-4CE6-8D8B-9261DD34B8BD}" presName="level2Shape" presStyleLbl="node3" presStyleIdx="4" presStyleCnt="6"/>
      <dgm:spPr/>
    </dgm:pt>
    <dgm:pt modelId="{86CA8701-D991-46B4-BC08-BAE20B4D2AC5}" type="pres">
      <dgm:prSet presAssocID="{EB806F0D-3A17-4CE6-8D8B-9261DD34B8BD}" presName="hierChild3" presStyleCnt="0"/>
      <dgm:spPr/>
    </dgm:pt>
    <dgm:pt modelId="{98FCB592-C38C-4C2F-855D-DD4363774677}" type="pres">
      <dgm:prSet presAssocID="{41C703EB-72B4-4324-A060-544BA531C1C2}" presName="Name19" presStyleLbl="parChTrans1D3" presStyleIdx="5" presStyleCnt="6"/>
      <dgm:spPr/>
    </dgm:pt>
    <dgm:pt modelId="{6B24E78E-6BCF-47EE-885E-FF82DC536186}" type="pres">
      <dgm:prSet presAssocID="{1F1A880D-DDCF-414A-A758-02921F3908A5}" presName="Name21" presStyleCnt="0"/>
      <dgm:spPr/>
    </dgm:pt>
    <dgm:pt modelId="{27B11F04-040B-40D2-B33A-C9CEDF866FA8}" type="pres">
      <dgm:prSet presAssocID="{1F1A880D-DDCF-414A-A758-02921F3908A5}" presName="level2Shape" presStyleLbl="node3" presStyleIdx="5" presStyleCnt="6"/>
      <dgm:spPr/>
    </dgm:pt>
    <dgm:pt modelId="{79D51831-E233-4F19-A013-C5FA62A102F1}" type="pres">
      <dgm:prSet presAssocID="{1F1A880D-DDCF-414A-A758-02921F3908A5}" presName="hierChild3" presStyleCnt="0"/>
      <dgm:spPr/>
    </dgm:pt>
    <dgm:pt modelId="{4B4B32D8-03EC-45B1-B761-9BD1AE534AA4}" type="pres">
      <dgm:prSet presAssocID="{AC553BEB-4B06-41D4-B337-0C7646B216CE}" presName="bgShapesFlow" presStyleCnt="0"/>
      <dgm:spPr/>
    </dgm:pt>
  </dgm:ptLst>
  <dgm:cxnLst>
    <dgm:cxn modelId="{DCAB1402-A02E-4A55-8728-DE1279BF9438}" type="presOf" srcId="{DA36172D-480C-4869-93E1-20F45DBBEE3E}" destId="{0E85E02E-A438-4A1F-B6E3-FFD74BE1F770}" srcOrd="0" destOrd="0" presId="urn:microsoft.com/office/officeart/2005/8/layout/hierarchy6"/>
    <dgm:cxn modelId="{3CE9250F-5D34-4380-8D6E-EBC9423CC1A0}" srcId="{DA36172D-480C-4869-93E1-20F45DBBEE3E}" destId="{FA9BD7A6-5857-4342-9927-E7F4A425FEAE}" srcOrd="1" destOrd="0" parTransId="{5C0FDB38-9E8B-4973-8DA1-18CC8677BA7A}" sibTransId="{B9C20CB4-392A-4BA4-98FC-71927FEBBAAE}"/>
    <dgm:cxn modelId="{FA4D900F-BD3F-4EA1-B15F-D13B63ED37D7}" type="presOf" srcId="{5C0FDB38-9E8B-4973-8DA1-18CC8677BA7A}" destId="{0C7E2AA9-A7F9-488F-B600-CBD1F97B4248}" srcOrd="0" destOrd="0" presId="urn:microsoft.com/office/officeart/2005/8/layout/hierarchy6"/>
    <dgm:cxn modelId="{1A3AFD2C-7467-49A5-94DA-597D70F383E5}" type="presOf" srcId="{AC553BEB-4B06-41D4-B337-0C7646B216CE}" destId="{62C37712-0EC6-4772-8515-59F554213246}" srcOrd="0" destOrd="0" presId="urn:microsoft.com/office/officeart/2005/8/layout/hierarchy6"/>
    <dgm:cxn modelId="{B6C79E2E-568E-472D-BC5A-4A288ADF8365}" type="presOf" srcId="{32B11888-E409-4ECB-8AF7-15E9CC1AC3D7}" destId="{0B4E88A1-21AF-4B41-AB50-945C7A5CA078}" srcOrd="0" destOrd="0" presId="urn:microsoft.com/office/officeart/2005/8/layout/hierarchy6"/>
    <dgm:cxn modelId="{3943B934-064B-436B-8860-A9E661053092}" type="presOf" srcId="{F9C92085-3D54-4D5C-94FE-D2F7353FCF23}" destId="{3AB90F34-336B-4649-AE4E-809E05F64997}" srcOrd="0" destOrd="0" presId="urn:microsoft.com/office/officeart/2005/8/layout/hierarchy6"/>
    <dgm:cxn modelId="{272DB736-93B6-4349-BF34-2DDEADD29E1E}" srcId="{AC553BEB-4B06-41D4-B337-0C7646B216CE}" destId="{A64666F7-ED7C-44B2-AF98-9CAB6FF0BE2B}" srcOrd="0" destOrd="0" parTransId="{0CCFA417-A371-4CFB-B037-3FF934367841}" sibTransId="{D983C53D-1B31-4288-83E5-C63651F0BEAD}"/>
    <dgm:cxn modelId="{99CEE25C-76EC-4CDF-B3C2-2970863F8C4A}" type="presOf" srcId="{41C703EB-72B4-4324-A060-544BA531C1C2}" destId="{98FCB592-C38C-4C2F-855D-DD4363774677}" srcOrd="0" destOrd="0" presId="urn:microsoft.com/office/officeart/2005/8/layout/hierarchy6"/>
    <dgm:cxn modelId="{22A0FA42-DCE7-43A4-9BFE-1B98B1891155}" type="presOf" srcId="{FA9BD7A6-5857-4342-9927-E7F4A425FEAE}" destId="{30D6C3E2-E7AD-452F-A83B-AF79EBE64A40}" srcOrd="0" destOrd="0" presId="urn:microsoft.com/office/officeart/2005/8/layout/hierarchy6"/>
    <dgm:cxn modelId="{929FCA65-A38C-4999-B28D-955EDA4D693A}" type="presOf" srcId="{292CFD19-2029-4D26-9ACA-921264D7DFE1}" destId="{5C158006-9F96-42FD-9C5E-C63DA0438BF6}" srcOrd="0" destOrd="0" presId="urn:microsoft.com/office/officeart/2005/8/layout/hierarchy6"/>
    <dgm:cxn modelId="{59868646-08A3-47D2-B842-73CE0ED15C6B}" srcId="{DA36172D-480C-4869-93E1-20F45DBBEE3E}" destId="{32B11888-E409-4ECB-8AF7-15E9CC1AC3D7}" srcOrd="2" destOrd="0" parTransId="{292CFD19-2029-4D26-9ACA-921264D7DFE1}" sibTransId="{EFDB00BF-B504-4364-86FF-1D5B7B80147D}"/>
    <dgm:cxn modelId="{4AB3794A-0EC5-4681-A7DD-1F2FA1F4A97B}" type="presOf" srcId="{7C215F40-5226-4B2A-A1DA-8D97504FB61E}" destId="{4F9241C6-07F1-4113-BEAC-85381B68E7F5}" srcOrd="0" destOrd="0" presId="urn:microsoft.com/office/officeart/2005/8/layout/hierarchy6"/>
    <dgm:cxn modelId="{B8F8894C-7FD3-4C62-AEBB-FF56BD82C23A}" srcId="{3012AD3B-FFF6-4942-B039-B504A8CCB0EB}" destId="{1F1A880D-DDCF-414A-A758-02921F3908A5}" srcOrd="2" destOrd="0" parTransId="{41C703EB-72B4-4324-A060-544BA531C1C2}" sibTransId="{08B5C595-9798-45F1-ABE4-D5C8D1D75C91}"/>
    <dgm:cxn modelId="{777E9253-6A39-412B-964C-A3D920066BA7}" type="presOf" srcId="{52E6CD9B-87E8-44FB-BCCC-AE7F050A961E}" destId="{E94791EF-E286-44F2-83C9-CB16E72C3ECB}" srcOrd="0" destOrd="0" presId="urn:microsoft.com/office/officeart/2005/8/layout/hierarchy6"/>
    <dgm:cxn modelId="{F60BB481-FB1D-4A27-97FE-D7DC10125B55}" type="presOf" srcId="{A64666F7-ED7C-44B2-AF98-9CAB6FF0BE2B}" destId="{683BF0AC-48D2-490C-A2D8-F0D69C9E273B}" srcOrd="0" destOrd="0" presId="urn:microsoft.com/office/officeart/2005/8/layout/hierarchy6"/>
    <dgm:cxn modelId="{22E21D8A-CDC5-4277-B2DB-DB40464B8247}" type="presOf" srcId="{C594E7B4-1224-4F52-85E9-A45626B54CA4}" destId="{AEFF2CFB-4576-4F7B-B271-356F2D3ED259}" srcOrd="0" destOrd="0" presId="urn:microsoft.com/office/officeart/2005/8/layout/hierarchy6"/>
    <dgm:cxn modelId="{C469378B-7024-43FB-A0C7-824DE3DF3AC3}" type="presOf" srcId="{3012AD3B-FFF6-4942-B039-B504A8CCB0EB}" destId="{05B8E092-038B-4907-BBEA-E80EA53858B5}" srcOrd="0" destOrd="0" presId="urn:microsoft.com/office/officeart/2005/8/layout/hierarchy6"/>
    <dgm:cxn modelId="{4C5A5F92-AC99-421D-A6C3-2ABDAC6178F0}" type="presOf" srcId="{EB806F0D-3A17-4CE6-8D8B-9261DD34B8BD}" destId="{4BE9A216-8DC7-4F96-94D5-E624A581B8DE}" srcOrd="0" destOrd="0" presId="urn:microsoft.com/office/officeart/2005/8/layout/hierarchy6"/>
    <dgm:cxn modelId="{E51A979B-8335-4574-8737-872AB999CD86}" srcId="{A64666F7-ED7C-44B2-AF98-9CAB6FF0BE2B}" destId="{3012AD3B-FFF6-4942-B039-B504A8CCB0EB}" srcOrd="1" destOrd="0" parTransId="{2ABB565C-7879-4351-9F98-2AC5656AE6A7}" sibTransId="{08608F6C-B18A-45AB-A5B9-EE43572A201A}"/>
    <dgm:cxn modelId="{1C95EC9E-2722-4CB5-9AD2-F2F37E94535A}" srcId="{A64666F7-ED7C-44B2-AF98-9CAB6FF0BE2B}" destId="{DA36172D-480C-4869-93E1-20F45DBBEE3E}" srcOrd="0" destOrd="0" parTransId="{C794F7D3-E145-48A3-853D-FA3970151032}" sibTransId="{D0CEADF8-03A5-4182-85A2-28D086E84B5D}"/>
    <dgm:cxn modelId="{2D50B1AA-A0EE-466D-B888-2EF9116DA46B}" srcId="{3012AD3B-FFF6-4942-B039-B504A8CCB0EB}" destId="{52E6CD9B-87E8-44FB-BCCC-AE7F050A961E}" srcOrd="0" destOrd="0" parTransId="{C594E7B4-1224-4F52-85E9-A45626B54CA4}" sibTransId="{98E2C82E-15D6-49FB-8982-A67DEA6C815E}"/>
    <dgm:cxn modelId="{D3AD57B5-D42C-4DD5-A1FF-3CAF670ADD1B}" type="presOf" srcId="{2ABB565C-7879-4351-9F98-2AC5656AE6A7}" destId="{F1CD7759-F9A5-4C1E-B945-910C091E49B1}" srcOrd="0" destOrd="0" presId="urn:microsoft.com/office/officeart/2005/8/layout/hierarchy6"/>
    <dgm:cxn modelId="{D7AACED3-09B5-4F2B-9000-C2971EFEF72D}" type="presOf" srcId="{1F1A880D-DDCF-414A-A758-02921F3908A5}" destId="{27B11F04-040B-40D2-B33A-C9CEDF866FA8}" srcOrd="0" destOrd="0" presId="urn:microsoft.com/office/officeart/2005/8/layout/hierarchy6"/>
    <dgm:cxn modelId="{0D2416DB-470E-44C0-80AE-701269CFD509}" srcId="{DA36172D-480C-4869-93E1-20F45DBBEE3E}" destId="{C2E90C19-2609-4F43-87D6-CD1AFB3E8C4B}" srcOrd="0" destOrd="0" parTransId="{7C215F40-5226-4B2A-A1DA-8D97504FB61E}" sibTransId="{AD48D78A-6693-426D-9E51-31DE3646C81D}"/>
    <dgm:cxn modelId="{C8B353E4-8FD5-4D14-9C50-8A39B78135CB}" type="presOf" srcId="{C2E90C19-2609-4F43-87D6-CD1AFB3E8C4B}" destId="{5DC86B5D-3763-43A7-97C7-34B386D9A965}" srcOrd="0" destOrd="0" presId="urn:microsoft.com/office/officeart/2005/8/layout/hierarchy6"/>
    <dgm:cxn modelId="{D80832E8-0D42-42F8-978E-23AD52E4B064}" type="presOf" srcId="{C794F7D3-E145-48A3-853D-FA3970151032}" destId="{89477800-1E57-4F38-81A9-1D38DC7470E5}" srcOrd="0" destOrd="0" presId="urn:microsoft.com/office/officeart/2005/8/layout/hierarchy6"/>
    <dgm:cxn modelId="{F60BBDEB-D6B7-4856-B7CF-C9C993F8DE0B}" srcId="{3012AD3B-FFF6-4942-B039-B504A8CCB0EB}" destId="{EB806F0D-3A17-4CE6-8D8B-9261DD34B8BD}" srcOrd="1" destOrd="0" parTransId="{F9C92085-3D54-4D5C-94FE-D2F7353FCF23}" sibTransId="{C3969440-9A88-414D-8DA8-B4EAAB65DF82}"/>
    <dgm:cxn modelId="{1A09C1F1-C5CB-4E98-9982-F3AC4352391E}" type="presParOf" srcId="{62C37712-0EC6-4772-8515-59F554213246}" destId="{305AD585-4723-4BA2-94D7-B20FB6E27BB0}" srcOrd="0" destOrd="0" presId="urn:microsoft.com/office/officeart/2005/8/layout/hierarchy6"/>
    <dgm:cxn modelId="{FB0AFE12-DFA3-4007-AD41-761C4470D97B}" type="presParOf" srcId="{305AD585-4723-4BA2-94D7-B20FB6E27BB0}" destId="{BC64F9AA-1567-4E85-960C-3317CEC3E81E}" srcOrd="0" destOrd="0" presId="urn:microsoft.com/office/officeart/2005/8/layout/hierarchy6"/>
    <dgm:cxn modelId="{54963795-B94A-44B4-A417-5DE578ABBFD3}" type="presParOf" srcId="{BC64F9AA-1567-4E85-960C-3317CEC3E81E}" destId="{64DF897C-EDC9-42DA-ACA2-605A42C40A29}" srcOrd="0" destOrd="0" presId="urn:microsoft.com/office/officeart/2005/8/layout/hierarchy6"/>
    <dgm:cxn modelId="{324B78F2-9E35-4950-A15A-744638B86C73}" type="presParOf" srcId="{64DF897C-EDC9-42DA-ACA2-605A42C40A29}" destId="{683BF0AC-48D2-490C-A2D8-F0D69C9E273B}" srcOrd="0" destOrd="0" presId="urn:microsoft.com/office/officeart/2005/8/layout/hierarchy6"/>
    <dgm:cxn modelId="{9824BFFC-347E-4B95-A0AC-7872FC06871D}" type="presParOf" srcId="{64DF897C-EDC9-42DA-ACA2-605A42C40A29}" destId="{8E55A7A1-5B71-41BC-996F-1F18963FCDAC}" srcOrd="1" destOrd="0" presId="urn:microsoft.com/office/officeart/2005/8/layout/hierarchy6"/>
    <dgm:cxn modelId="{7A3A807A-E162-475D-B787-3982BC572976}" type="presParOf" srcId="{8E55A7A1-5B71-41BC-996F-1F18963FCDAC}" destId="{89477800-1E57-4F38-81A9-1D38DC7470E5}" srcOrd="0" destOrd="0" presId="urn:microsoft.com/office/officeart/2005/8/layout/hierarchy6"/>
    <dgm:cxn modelId="{B0C92E09-43F7-4239-BF27-16FACDA80A9A}" type="presParOf" srcId="{8E55A7A1-5B71-41BC-996F-1F18963FCDAC}" destId="{0279DD34-DC67-4BC1-9B89-B013F282CF8C}" srcOrd="1" destOrd="0" presId="urn:microsoft.com/office/officeart/2005/8/layout/hierarchy6"/>
    <dgm:cxn modelId="{D8DA7DB0-2161-4E61-9351-305E35E9EF16}" type="presParOf" srcId="{0279DD34-DC67-4BC1-9B89-B013F282CF8C}" destId="{0E85E02E-A438-4A1F-B6E3-FFD74BE1F770}" srcOrd="0" destOrd="0" presId="urn:microsoft.com/office/officeart/2005/8/layout/hierarchy6"/>
    <dgm:cxn modelId="{7BD391A8-86DA-4A97-8755-C93A59110804}" type="presParOf" srcId="{0279DD34-DC67-4BC1-9B89-B013F282CF8C}" destId="{47810652-2505-415B-B100-B4CA911AE8F2}" srcOrd="1" destOrd="0" presId="urn:microsoft.com/office/officeart/2005/8/layout/hierarchy6"/>
    <dgm:cxn modelId="{0449E517-E286-40D9-A503-D109FAE62284}" type="presParOf" srcId="{47810652-2505-415B-B100-B4CA911AE8F2}" destId="{4F9241C6-07F1-4113-BEAC-85381B68E7F5}" srcOrd="0" destOrd="0" presId="urn:microsoft.com/office/officeart/2005/8/layout/hierarchy6"/>
    <dgm:cxn modelId="{F6A4DAB5-2DFF-4B31-B533-7F492B972760}" type="presParOf" srcId="{47810652-2505-415B-B100-B4CA911AE8F2}" destId="{CC2BC372-459D-4499-B388-6F83E77A4A5C}" srcOrd="1" destOrd="0" presId="urn:microsoft.com/office/officeart/2005/8/layout/hierarchy6"/>
    <dgm:cxn modelId="{78838BAA-7AC0-4960-9C0F-63B041712C92}" type="presParOf" srcId="{CC2BC372-459D-4499-B388-6F83E77A4A5C}" destId="{5DC86B5D-3763-43A7-97C7-34B386D9A965}" srcOrd="0" destOrd="0" presId="urn:microsoft.com/office/officeart/2005/8/layout/hierarchy6"/>
    <dgm:cxn modelId="{2B7B7EEC-B26E-4856-8FB4-D867A0F2B00A}" type="presParOf" srcId="{CC2BC372-459D-4499-B388-6F83E77A4A5C}" destId="{56F09C62-2B70-4396-B9EE-517CFF59805C}" srcOrd="1" destOrd="0" presId="urn:microsoft.com/office/officeart/2005/8/layout/hierarchy6"/>
    <dgm:cxn modelId="{038E2ED3-BD05-4DD0-9D57-BFECB003B2F9}" type="presParOf" srcId="{47810652-2505-415B-B100-B4CA911AE8F2}" destId="{0C7E2AA9-A7F9-488F-B600-CBD1F97B4248}" srcOrd="2" destOrd="0" presId="urn:microsoft.com/office/officeart/2005/8/layout/hierarchy6"/>
    <dgm:cxn modelId="{03216D02-8B09-4930-AF46-35BB20A887CD}" type="presParOf" srcId="{47810652-2505-415B-B100-B4CA911AE8F2}" destId="{233EE2DB-DD96-4CDF-BA63-3637275C97F6}" srcOrd="3" destOrd="0" presId="urn:microsoft.com/office/officeart/2005/8/layout/hierarchy6"/>
    <dgm:cxn modelId="{F3A22D15-71E4-4114-9AF3-D9CB2053E534}" type="presParOf" srcId="{233EE2DB-DD96-4CDF-BA63-3637275C97F6}" destId="{30D6C3E2-E7AD-452F-A83B-AF79EBE64A40}" srcOrd="0" destOrd="0" presId="urn:microsoft.com/office/officeart/2005/8/layout/hierarchy6"/>
    <dgm:cxn modelId="{0B97843F-6B66-4A2F-8C61-018DFE4D4B65}" type="presParOf" srcId="{233EE2DB-DD96-4CDF-BA63-3637275C97F6}" destId="{1EF02DBA-DFFE-4C8E-A160-FF178142D5FC}" srcOrd="1" destOrd="0" presId="urn:microsoft.com/office/officeart/2005/8/layout/hierarchy6"/>
    <dgm:cxn modelId="{2351C52E-F224-4AAE-B26F-135A406184FA}" type="presParOf" srcId="{47810652-2505-415B-B100-B4CA911AE8F2}" destId="{5C158006-9F96-42FD-9C5E-C63DA0438BF6}" srcOrd="4" destOrd="0" presId="urn:microsoft.com/office/officeart/2005/8/layout/hierarchy6"/>
    <dgm:cxn modelId="{C8262DEA-3809-48E1-A932-37D4807AFB27}" type="presParOf" srcId="{47810652-2505-415B-B100-B4CA911AE8F2}" destId="{1DD28F29-B16B-46FB-A248-6E563D3143BA}" srcOrd="5" destOrd="0" presId="urn:microsoft.com/office/officeart/2005/8/layout/hierarchy6"/>
    <dgm:cxn modelId="{2145B0CA-DB9C-4F46-9734-24978BB724AA}" type="presParOf" srcId="{1DD28F29-B16B-46FB-A248-6E563D3143BA}" destId="{0B4E88A1-21AF-4B41-AB50-945C7A5CA078}" srcOrd="0" destOrd="0" presId="urn:microsoft.com/office/officeart/2005/8/layout/hierarchy6"/>
    <dgm:cxn modelId="{5B96DF24-63CC-4BDB-9BEC-84239B751C91}" type="presParOf" srcId="{1DD28F29-B16B-46FB-A248-6E563D3143BA}" destId="{043713C1-64B3-4CF8-8937-C40A3840A914}" srcOrd="1" destOrd="0" presId="urn:microsoft.com/office/officeart/2005/8/layout/hierarchy6"/>
    <dgm:cxn modelId="{87985B13-0DAA-4C7F-BC33-92F7CA2B8E92}" type="presParOf" srcId="{8E55A7A1-5B71-41BC-996F-1F18963FCDAC}" destId="{F1CD7759-F9A5-4C1E-B945-910C091E49B1}" srcOrd="2" destOrd="0" presId="urn:microsoft.com/office/officeart/2005/8/layout/hierarchy6"/>
    <dgm:cxn modelId="{021EFE1A-5D3D-4C90-9680-F75497019D47}" type="presParOf" srcId="{8E55A7A1-5B71-41BC-996F-1F18963FCDAC}" destId="{FA87E0A0-2A77-43E3-B91B-B7E855C09879}" srcOrd="3" destOrd="0" presId="urn:microsoft.com/office/officeart/2005/8/layout/hierarchy6"/>
    <dgm:cxn modelId="{AE6E1B66-E003-4CFA-BEBA-622CABAA6809}" type="presParOf" srcId="{FA87E0A0-2A77-43E3-B91B-B7E855C09879}" destId="{05B8E092-038B-4907-BBEA-E80EA53858B5}" srcOrd="0" destOrd="0" presId="urn:microsoft.com/office/officeart/2005/8/layout/hierarchy6"/>
    <dgm:cxn modelId="{B5D0E4B1-C09B-491E-A7BD-B6B731BB0E74}" type="presParOf" srcId="{FA87E0A0-2A77-43E3-B91B-B7E855C09879}" destId="{D9306346-949D-4D01-80AC-07D780EC0C5D}" srcOrd="1" destOrd="0" presId="urn:microsoft.com/office/officeart/2005/8/layout/hierarchy6"/>
    <dgm:cxn modelId="{67B09238-C36F-4926-B128-E20B2CDCDFD8}" type="presParOf" srcId="{D9306346-949D-4D01-80AC-07D780EC0C5D}" destId="{AEFF2CFB-4576-4F7B-B271-356F2D3ED259}" srcOrd="0" destOrd="0" presId="urn:microsoft.com/office/officeart/2005/8/layout/hierarchy6"/>
    <dgm:cxn modelId="{FDE29B30-ED7D-4281-9643-D98D9279181E}" type="presParOf" srcId="{D9306346-949D-4D01-80AC-07D780EC0C5D}" destId="{3D132B60-39A9-40A4-947F-1860BB5CC5B4}" srcOrd="1" destOrd="0" presId="urn:microsoft.com/office/officeart/2005/8/layout/hierarchy6"/>
    <dgm:cxn modelId="{BB57F08C-142B-4AAE-9699-B7FB26883362}" type="presParOf" srcId="{3D132B60-39A9-40A4-947F-1860BB5CC5B4}" destId="{E94791EF-E286-44F2-83C9-CB16E72C3ECB}" srcOrd="0" destOrd="0" presId="urn:microsoft.com/office/officeart/2005/8/layout/hierarchy6"/>
    <dgm:cxn modelId="{F3FB725D-1AB2-43C0-B3F6-59AEB105CBC3}" type="presParOf" srcId="{3D132B60-39A9-40A4-947F-1860BB5CC5B4}" destId="{DD7365E5-48FC-477C-A31D-7A6EC623BD8D}" srcOrd="1" destOrd="0" presId="urn:microsoft.com/office/officeart/2005/8/layout/hierarchy6"/>
    <dgm:cxn modelId="{32F5F65C-58C2-4F13-AA54-91C3C116EF6E}" type="presParOf" srcId="{D9306346-949D-4D01-80AC-07D780EC0C5D}" destId="{3AB90F34-336B-4649-AE4E-809E05F64997}" srcOrd="2" destOrd="0" presId="urn:microsoft.com/office/officeart/2005/8/layout/hierarchy6"/>
    <dgm:cxn modelId="{BF1E527E-6B42-4902-91E2-3148F0314A47}" type="presParOf" srcId="{D9306346-949D-4D01-80AC-07D780EC0C5D}" destId="{8B4C0C9E-C104-4AD2-ADF3-6350B63774FE}" srcOrd="3" destOrd="0" presId="urn:microsoft.com/office/officeart/2005/8/layout/hierarchy6"/>
    <dgm:cxn modelId="{A9C12091-F70F-4EC4-B92C-B06631FD524F}" type="presParOf" srcId="{8B4C0C9E-C104-4AD2-ADF3-6350B63774FE}" destId="{4BE9A216-8DC7-4F96-94D5-E624A581B8DE}" srcOrd="0" destOrd="0" presId="urn:microsoft.com/office/officeart/2005/8/layout/hierarchy6"/>
    <dgm:cxn modelId="{7BE4A1DA-18D0-4756-9C57-7E3D799486DD}" type="presParOf" srcId="{8B4C0C9E-C104-4AD2-ADF3-6350B63774FE}" destId="{86CA8701-D991-46B4-BC08-BAE20B4D2AC5}" srcOrd="1" destOrd="0" presId="urn:microsoft.com/office/officeart/2005/8/layout/hierarchy6"/>
    <dgm:cxn modelId="{326B7AED-6B98-4861-8040-B714E095FAEF}" type="presParOf" srcId="{D9306346-949D-4D01-80AC-07D780EC0C5D}" destId="{98FCB592-C38C-4C2F-855D-DD4363774677}" srcOrd="4" destOrd="0" presId="urn:microsoft.com/office/officeart/2005/8/layout/hierarchy6"/>
    <dgm:cxn modelId="{1A08C3B5-FC01-4DD5-B489-A9D5F3C86572}" type="presParOf" srcId="{D9306346-949D-4D01-80AC-07D780EC0C5D}" destId="{6B24E78E-6BCF-47EE-885E-FF82DC536186}" srcOrd="5" destOrd="0" presId="urn:microsoft.com/office/officeart/2005/8/layout/hierarchy6"/>
    <dgm:cxn modelId="{A8068867-8A29-416D-9E24-6F1F2CD223C3}" type="presParOf" srcId="{6B24E78E-6BCF-47EE-885E-FF82DC536186}" destId="{27B11F04-040B-40D2-B33A-C9CEDF866FA8}" srcOrd="0" destOrd="0" presId="urn:microsoft.com/office/officeart/2005/8/layout/hierarchy6"/>
    <dgm:cxn modelId="{1165EE14-CE22-453F-A06A-B129E0DBBEDD}" type="presParOf" srcId="{6B24E78E-6BCF-47EE-885E-FF82DC536186}" destId="{79D51831-E233-4F19-A013-C5FA62A102F1}" srcOrd="1" destOrd="0" presId="urn:microsoft.com/office/officeart/2005/8/layout/hierarchy6"/>
    <dgm:cxn modelId="{A93AF0AA-EBA0-4811-B28D-570B23E62D23}" type="presParOf" srcId="{62C37712-0EC6-4772-8515-59F554213246}" destId="{4B4B32D8-03EC-45B1-B761-9BD1AE534AA4}" srcOrd="1" destOrd="0" presId="urn:microsoft.com/office/officeart/2005/8/layout/hierarchy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A67D27-DA54-476A-9838-058C91C423D9}">
      <dsp:nvSpPr>
        <dsp:cNvPr id="0" name=""/>
        <dsp:cNvSpPr/>
      </dsp:nvSpPr>
      <dsp:spPr>
        <a:xfrm>
          <a:off x="3805584" y="1797422"/>
          <a:ext cx="1992205" cy="474054"/>
        </a:xfrm>
        <a:custGeom>
          <a:avLst/>
          <a:gdLst/>
          <a:ahLst/>
          <a:cxnLst/>
          <a:rect l="0" t="0" r="0" b="0"/>
          <a:pathLst>
            <a:path>
              <a:moveTo>
                <a:pt x="0" y="0"/>
              </a:moveTo>
              <a:lnTo>
                <a:pt x="0" y="323054"/>
              </a:lnTo>
              <a:lnTo>
                <a:pt x="1992205" y="323054"/>
              </a:lnTo>
              <a:lnTo>
                <a:pt x="1992205" y="474054"/>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8577DA1-3B83-4675-834E-713C0B56B335}">
      <dsp:nvSpPr>
        <dsp:cNvPr id="0" name=""/>
        <dsp:cNvSpPr/>
      </dsp:nvSpPr>
      <dsp:spPr>
        <a:xfrm>
          <a:off x="3805584" y="3306518"/>
          <a:ext cx="2988308" cy="474054"/>
        </a:xfrm>
        <a:custGeom>
          <a:avLst/>
          <a:gdLst/>
          <a:ahLst/>
          <a:cxnLst/>
          <a:rect l="0" t="0" r="0" b="0"/>
          <a:pathLst>
            <a:path>
              <a:moveTo>
                <a:pt x="0" y="0"/>
              </a:moveTo>
              <a:lnTo>
                <a:pt x="0" y="323054"/>
              </a:lnTo>
              <a:lnTo>
                <a:pt x="2988308" y="323054"/>
              </a:lnTo>
              <a:lnTo>
                <a:pt x="2988308" y="474054"/>
              </a:lnTo>
            </a:path>
          </a:pathLst>
        </a:cu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EB06670-5897-42AA-B96A-9A93CB8AE65F}">
      <dsp:nvSpPr>
        <dsp:cNvPr id="0" name=""/>
        <dsp:cNvSpPr/>
      </dsp:nvSpPr>
      <dsp:spPr>
        <a:xfrm>
          <a:off x="3805584" y="3306518"/>
          <a:ext cx="996102" cy="474054"/>
        </a:xfrm>
        <a:custGeom>
          <a:avLst/>
          <a:gdLst/>
          <a:ahLst/>
          <a:cxnLst/>
          <a:rect l="0" t="0" r="0" b="0"/>
          <a:pathLst>
            <a:path>
              <a:moveTo>
                <a:pt x="0" y="0"/>
              </a:moveTo>
              <a:lnTo>
                <a:pt x="0" y="323054"/>
              </a:lnTo>
              <a:lnTo>
                <a:pt x="996102" y="323054"/>
              </a:lnTo>
              <a:lnTo>
                <a:pt x="996102" y="474054"/>
              </a:lnTo>
            </a:path>
          </a:pathLst>
        </a:cu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3028334-47CF-430D-90C3-FE060D07EF97}">
      <dsp:nvSpPr>
        <dsp:cNvPr id="0" name=""/>
        <dsp:cNvSpPr/>
      </dsp:nvSpPr>
      <dsp:spPr>
        <a:xfrm>
          <a:off x="2809481" y="3306518"/>
          <a:ext cx="996102" cy="474054"/>
        </a:xfrm>
        <a:custGeom>
          <a:avLst/>
          <a:gdLst/>
          <a:ahLst/>
          <a:cxnLst/>
          <a:rect l="0" t="0" r="0" b="0"/>
          <a:pathLst>
            <a:path>
              <a:moveTo>
                <a:pt x="996102" y="0"/>
              </a:moveTo>
              <a:lnTo>
                <a:pt x="996102" y="323054"/>
              </a:lnTo>
              <a:lnTo>
                <a:pt x="0" y="323054"/>
              </a:lnTo>
              <a:lnTo>
                <a:pt x="0" y="474054"/>
              </a:lnTo>
            </a:path>
          </a:pathLst>
        </a:cu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0E340AD-7407-4D4A-800D-346BFE240248}">
      <dsp:nvSpPr>
        <dsp:cNvPr id="0" name=""/>
        <dsp:cNvSpPr/>
      </dsp:nvSpPr>
      <dsp:spPr>
        <a:xfrm>
          <a:off x="817276" y="3306518"/>
          <a:ext cx="2988308" cy="474054"/>
        </a:xfrm>
        <a:custGeom>
          <a:avLst/>
          <a:gdLst/>
          <a:ahLst/>
          <a:cxnLst/>
          <a:rect l="0" t="0" r="0" b="0"/>
          <a:pathLst>
            <a:path>
              <a:moveTo>
                <a:pt x="2988308" y="0"/>
              </a:moveTo>
              <a:lnTo>
                <a:pt x="2988308" y="323054"/>
              </a:lnTo>
              <a:lnTo>
                <a:pt x="0" y="323054"/>
              </a:lnTo>
              <a:lnTo>
                <a:pt x="0" y="474054"/>
              </a:lnTo>
            </a:path>
          </a:pathLst>
        </a:cu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8887E24-CF00-49C1-86B5-BA887BA1C7A1}">
      <dsp:nvSpPr>
        <dsp:cNvPr id="0" name=""/>
        <dsp:cNvSpPr/>
      </dsp:nvSpPr>
      <dsp:spPr>
        <a:xfrm>
          <a:off x="3759864" y="1797422"/>
          <a:ext cx="91440" cy="474054"/>
        </a:xfrm>
        <a:custGeom>
          <a:avLst/>
          <a:gdLst/>
          <a:ahLst/>
          <a:cxnLst/>
          <a:rect l="0" t="0" r="0" b="0"/>
          <a:pathLst>
            <a:path>
              <a:moveTo>
                <a:pt x="45720" y="0"/>
              </a:moveTo>
              <a:lnTo>
                <a:pt x="45720" y="474054"/>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F70B0B5-B786-416A-B164-0F98151BB596}">
      <dsp:nvSpPr>
        <dsp:cNvPr id="0" name=""/>
        <dsp:cNvSpPr/>
      </dsp:nvSpPr>
      <dsp:spPr>
        <a:xfrm>
          <a:off x="1813378" y="1797422"/>
          <a:ext cx="1992205" cy="474054"/>
        </a:xfrm>
        <a:custGeom>
          <a:avLst/>
          <a:gdLst/>
          <a:ahLst/>
          <a:cxnLst/>
          <a:rect l="0" t="0" r="0" b="0"/>
          <a:pathLst>
            <a:path>
              <a:moveTo>
                <a:pt x="1992205" y="0"/>
              </a:moveTo>
              <a:lnTo>
                <a:pt x="1992205" y="323054"/>
              </a:lnTo>
              <a:lnTo>
                <a:pt x="0" y="323054"/>
              </a:lnTo>
              <a:lnTo>
                <a:pt x="0" y="474054"/>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E59965C-78C2-4EC6-A6E9-AE3C3A5F4EC9}">
      <dsp:nvSpPr>
        <dsp:cNvPr id="0" name=""/>
        <dsp:cNvSpPr/>
      </dsp:nvSpPr>
      <dsp:spPr>
        <a:xfrm>
          <a:off x="2990591" y="762381"/>
          <a:ext cx="1629986" cy="1035041"/>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2BAF099-4D30-4AB1-8F81-C406FD353818}">
      <dsp:nvSpPr>
        <dsp:cNvPr id="0" name=""/>
        <dsp:cNvSpPr/>
      </dsp:nvSpPr>
      <dsp:spPr>
        <a:xfrm>
          <a:off x="3171700" y="934435"/>
          <a:ext cx="1629986" cy="1035041"/>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b="1" kern="1200">
              <a:solidFill>
                <a:schemeClr val="accent4"/>
              </a:solidFill>
            </a:rPr>
            <a:t>HCD</a:t>
          </a:r>
        </a:p>
      </dsp:txBody>
      <dsp:txXfrm>
        <a:off x="3202015" y="964750"/>
        <a:ext cx="1569356" cy="974411"/>
      </dsp:txXfrm>
    </dsp:sp>
    <dsp:sp modelId="{D39DD86A-F810-430E-BBE9-1A0A5843107F}">
      <dsp:nvSpPr>
        <dsp:cNvPr id="0" name=""/>
        <dsp:cNvSpPr/>
      </dsp:nvSpPr>
      <dsp:spPr>
        <a:xfrm>
          <a:off x="998385" y="2271476"/>
          <a:ext cx="1629986" cy="1035041"/>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041D55B-9C59-40E1-8658-2052D69F85A5}">
      <dsp:nvSpPr>
        <dsp:cNvPr id="0" name=""/>
        <dsp:cNvSpPr/>
      </dsp:nvSpPr>
      <dsp:spPr>
        <a:xfrm>
          <a:off x="1179495" y="2443530"/>
          <a:ext cx="1629986" cy="1035041"/>
        </a:xfrm>
        <a:prstGeom prst="roundRect">
          <a:avLst>
            <a:gd name="adj" fmla="val 10000"/>
          </a:avLst>
        </a:prstGeom>
        <a:solidFill>
          <a:schemeClr val="lt1">
            <a:alpha val="9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0" lvl="0" indent="0" algn="ctr" defTabSz="844550" rtl="0">
            <a:lnSpc>
              <a:spcPct val="90000"/>
            </a:lnSpc>
            <a:spcBef>
              <a:spcPct val="0"/>
            </a:spcBef>
            <a:spcAft>
              <a:spcPct val="35000"/>
            </a:spcAft>
            <a:buNone/>
          </a:pPr>
          <a:r>
            <a:rPr lang="en-US" sz="1900" b="1" kern="1200">
              <a:solidFill>
                <a:schemeClr val="accent4"/>
              </a:solidFill>
            </a:rPr>
            <a:t>Division of Financial Assistance</a:t>
          </a:r>
          <a:r>
            <a:rPr lang="en-US" sz="1900" b="1" kern="1200">
              <a:solidFill>
                <a:schemeClr val="accent4"/>
              </a:solidFill>
              <a:latin typeface="Century Gothic"/>
            </a:rPr>
            <a:t> </a:t>
          </a:r>
          <a:endParaRPr lang="en-US" sz="1900" b="1" kern="1200">
            <a:solidFill>
              <a:schemeClr val="accent4"/>
            </a:solidFill>
          </a:endParaRPr>
        </a:p>
      </dsp:txBody>
      <dsp:txXfrm>
        <a:off x="1209810" y="2473845"/>
        <a:ext cx="1569356" cy="974411"/>
      </dsp:txXfrm>
    </dsp:sp>
    <dsp:sp modelId="{47B388D9-29C0-49CF-987F-F8E4548DFE41}">
      <dsp:nvSpPr>
        <dsp:cNvPr id="0" name=""/>
        <dsp:cNvSpPr/>
      </dsp:nvSpPr>
      <dsp:spPr>
        <a:xfrm>
          <a:off x="2990591" y="2271476"/>
          <a:ext cx="1629986" cy="1035041"/>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4E68FD6-6F71-4EFE-9310-A4D25D389BF3}">
      <dsp:nvSpPr>
        <dsp:cNvPr id="0" name=""/>
        <dsp:cNvSpPr/>
      </dsp:nvSpPr>
      <dsp:spPr>
        <a:xfrm>
          <a:off x="3171700" y="2443530"/>
          <a:ext cx="1629986" cy="1035041"/>
        </a:xfrm>
        <a:prstGeom prst="roundRect">
          <a:avLst>
            <a:gd name="adj" fmla="val 10000"/>
          </a:avLst>
        </a:prstGeom>
        <a:solidFill>
          <a:schemeClr val="lt1">
            <a:alpha val="9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0" lvl="0" indent="0" algn="ctr" defTabSz="844550" rtl="0">
            <a:lnSpc>
              <a:spcPct val="90000"/>
            </a:lnSpc>
            <a:spcBef>
              <a:spcPct val="0"/>
            </a:spcBef>
            <a:spcAft>
              <a:spcPct val="35000"/>
            </a:spcAft>
            <a:buNone/>
          </a:pPr>
          <a:r>
            <a:rPr lang="en-US" sz="1900" b="1" kern="1200">
              <a:solidFill>
                <a:schemeClr val="accent4"/>
              </a:solidFill>
            </a:rPr>
            <a:t>Housing Policy Division</a:t>
          </a:r>
          <a:r>
            <a:rPr lang="en-US" sz="1900" b="1" kern="1200">
              <a:solidFill>
                <a:schemeClr val="accent4"/>
              </a:solidFill>
              <a:latin typeface="Century Gothic"/>
            </a:rPr>
            <a:t> </a:t>
          </a:r>
          <a:endParaRPr lang="en-US" sz="1900" b="1" kern="1200">
            <a:solidFill>
              <a:schemeClr val="accent4"/>
            </a:solidFill>
          </a:endParaRPr>
        </a:p>
      </dsp:txBody>
      <dsp:txXfrm>
        <a:off x="3202015" y="2473845"/>
        <a:ext cx="1569356" cy="974411"/>
      </dsp:txXfrm>
    </dsp:sp>
    <dsp:sp modelId="{AAF5351A-83CD-421C-A2B8-B6E5B3E0DFF7}">
      <dsp:nvSpPr>
        <dsp:cNvPr id="0" name=""/>
        <dsp:cNvSpPr/>
      </dsp:nvSpPr>
      <dsp:spPr>
        <a:xfrm>
          <a:off x="2282" y="3780572"/>
          <a:ext cx="1629986" cy="1035041"/>
        </a:xfrm>
        <a:prstGeom prst="roundRect">
          <a:avLst>
            <a:gd name="adj" fmla="val 10000"/>
          </a:avLst>
        </a:prstGeom>
        <a:solidFill>
          <a:schemeClr val="bg2">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243E8D2-799E-4461-B5BB-A696AE4EBBAD}">
      <dsp:nvSpPr>
        <dsp:cNvPr id="0" name=""/>
        <dsp:cNvSpPr/>
      </dsp:nvSpPr>
      <dsp:spPr>
        <a:xfrm>
          <a:off x="183392" y="3952626"/>
          <a:ext cx="1629986" cy="1035041"/>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0" lvl="0" indent="0" algn="ctr" defTabSz="844550" rtl="0">
            <a:lnSpc>
              <a:spcPct val="90000"/>
            </a:lnSpc>
            <a:spcBef>
              <a:spcPct val="0"/>
            </a:spcBef>
            <a:spcAft>
              <a:spcPct val="35000"/>
            </a:spcAft>
            <a:buNone/>
          </a:pPr>
          <a:r>
            <a:rPr lang="en-US" sz="1900" b="1" kern="1200">
              <a:solidFill>
                <a:schemeClr val="accent4"/>
              </a:solidFill>
            </a:rPr>
            <a:t>Fair housing</a:t>
          </a:r>
          <a:r>
            <a:rPr lang="en-US" sz="1900" b="1" kern="1200">
              <a:solidFill>
                <a:schemeClr val="accent4"/>
              </a:solidFill>
              <a:latin typeface="Century Gothic"/>
            </a:rPr>
            <a:t> </a:t>
          </a:r>
          <a:endParaRPr lang="en-US" sz="1900" b="1" kern="1200">
            <a:solidFill>
              <a:schemeClr val="accent4"/>
            </a:solidFill>
          </a:endParaRPr>
        </a:p>
      </dsp:txBody>
      <dsp:txXfrm>
        <a:off x="213707" y="3982941"/>
        <a:ext cx="1569356" cy="974411"/>
      </dsp:txXfrm>
    </dsp:sp>
    <dsp:sp modelId="{DB02CF79-4A82-44D5-AA15-6674E9CADBB6}">
      <dsp:nvSpPr>
        <dsp:cNvPr id="0" name=""/>
        <dsp:cNvSpPr/>
      </dsp:nvSpPr>
      <dsp:spPr>
        <a:xfrm>
          <a:off x="1994488" y="3780572"/>
          <a:ext cx="1629986" cy="1035041"/>
        </a:xfrm>
        <a:prstGeom prst="roundRect">
          <a:avLst>
            <a:gd name="adj" fmla="val 10000"/>
          </a:avLst>
        </a:prstGeom>
        <a:solidFill>
          <a:schemeClr val="bg2">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ECE7CAA-BD24-4007-984D-EFAB8BDEEB91}">
      <dsp:nvSpPr>
        <dsp:cNvPr id="0" name=""/>
        <dsp:cNvSpPr/>
      </dsp:nvSpPr>
      <dsp:spPr>
        <a:xfrm>
          <a:off x="2175597" y="3952626"/>
          <a:ext cx="1629986" cy="1035041"/>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0" lvl="0" indent="0" algn="ctr" defTabSz="844550" rtl="0">
            <a:lnSpc>
              <a:spcPct val="90000"/>
            </a:lnSpc>
            <a:spcBef>
              <a:spcPct val="0"/>
            </a:spcBef>
            <a:spcAft>
              <a:spcPct val="35000"/>
            </a:spcAft>
            <a:buNone/>
          </a:pPr>
          <a:r>
            <a:rPr lang="en-US" sz="1900" b="1" kern="1200">
              <a:solidFill>
                <a:schemeClr val="accent4"/>
              </a:solidFill>
            </a:rPr>
            <a:t>Data and </a:t>
          </a:r>
          <a:r>
            <a:rPr lang="en-US" sz="1900" b="1" kern="1200">
              <a:solidFill>
                <a:schemeClr val="accent4"/>
              </a:solidFill>
              <a:latin typeface="Century Gothic"/>
            </a:rPr>
            <a:t>Innovation </a:t>
          </a:r>
          <a:endParaRPr lang="en-US" sz="1900" b="1" kern="1200">
            <a:solidFill>
              <a:schemeClr val="accent4"/>
            </a:solidFill>
          </a:endParaRPr>
        </a:p>
      </dsp:txBody>
      <dsp:txXfrm>
        <a:off x="2205912" y="3982941"/>
        <a:ext cx="1569356" cy="974411"/>
      </dsp:txXfrm>
    </dsp:sp>
    <dsp:sp modelId="{0AF87368-26A6-43B1-AC90-2EA4A54D258F}">
      <dsp:nvSpPr>
        <dsp:cNvPr id="0" name=""/>
        <dsp:cNvSpPr/>
      </dsp:nvSpPr>
      <dsp:spPr>
        <a:xfrm>
          <a:off x="3986693" y="3780572"/>
          <a:ext cx="1629986" cy="1035041"/>
        </a:xfrm>
        <a:prstGeom prst="roundRect">
          <a:avLst>
            <a:gd name="adj" fmla="val 10000"/>
          </a:avLst>
        </a:prstGeom>
        <a:solidFill>
          <a:schemeClr val="bg2">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93B2F06-CCC6-4780-9870-9B251A58DB96}">
      <dsp:nvSpPr>
        <dsp:cNvPr id="0" name=""/>
        <dsp:cNvSpPr/>
      </dsp:nvSpPr>
      <dsp:spPr>
        <a:xfrm>
          <a:off x="4167803" y="3952626"/>
          <a:ext cx="1629986" cy="1035041"/>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0" lvl="0" indent="0" algn="ctr" defTabSz="844550" rtl="0">
            <a:lnSpc>
              <a:spcPct val="90000"/>
            </a:lnSpc>
            <a:spcBef>
              <a:spcPct val="0"/>
            </a:spcBef>
            <a:spcAft>
              <a:spcPct val="35000"/>
            </a:spcAft>
            <a:buNone/>
          </a:pPr>
          <a:r>
            <a:rPr lang="en-US" sz="1900" b="1" kern="1200" dirty="0">
              <a:solidFill>
                <a:schemeClr val="accent4"/>
              </a:solidFill>
            </a:rPr>
            <a:t>Land Use and</a:t>
          </a:r>
          <a:r>
            <a:rPr lang="en-US" sz="1900" b="1" kern="1200" dirty="0">
              <a:solidFill>
                <a:schemeClr val="accent4"/>
              </a:solidFill>
              <a:latin typeface="Century Gothic"/>
            </a:rPr>
            <a:t> Local Gov. Relations</a:t>
          </a:r>
          <a:endParaRPr lang="en-US" sz="1900" b="1" kern="1200" dirty="0">
            <a:solidFill>
              <a:schemeClr val="accent4"/>
            </a:solidFill>
          </a:endParaRPr>
        </a:p>
      </dsp:txBody>
      <dsp:txXfrm>
        <a:off x="4198118" y="3982941"/>
        <a:ext cx="1569356" cy="974411"/>
      </dsp:txXfrm>
    </dsp:sp>
    <dsp:sp modelId="{C5969D0A-7D7A-47DC-9207-55D119E26A05}">
      <dsp:nvSpPr>
        <dsp:cNvPr id="0" name=""/>
        <dsp:cNvSpPr/>
      </dsp:nvSpPr>
      <dsp:spPr>
        <a:xfrm>
          <a:off x="5978899" y="3780572"/>
          <a:ext cx="1629986" cy="1035041"/>
        </a:xfrm>
        <a:prstGeom prst="roundRect">
          <a:avLst>
            <a:gd name="adj" fmla="val 10000"/>
          </a:avLst>
        </a:prstGeom>
        <a:solidFill>
          <a:schemeClr val="bg2">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D6184CA-AFBA-47E2-870E-1E589434546B}">
      <dsp:nvSpPr>
        <dsp:cNvPr id="0" name=""/>
        <dsp:cNvSpPr/>
      </dsp:nvSpPr>
      <dsp:spPr>
        <a:xfrm>
          <a:off x="6160008" y="3952626"/>
          <a:ext cx="1629986" cy="1035041"/>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b="1" kern="1200">
              <a:solidFill>
                <a:schemeClr val="accent4"/>
              </a:solidFill>
            </a:rPr>
            <a:t>Policy and Program</a:t>
          </a:r>
        </a:p>
      </dsp:txBody>
      <dsp:txXfrm>
        <a:off x="6190323" y="3982941"/>
        <a:ext cx="1569356" cy="974411"/>
      </dsp:txXfrm>
    </dsp:sp>
    <dsp:sp modelId="{F7825FA2-31CD-43A7-B394-597504E76C19}">
      <dsp:nvSpPr>
        <dsp:cNvPr id="0" name=""/>
        <dsp:cNvSpPr/>
      </dsp:nvSpPr>
      <dsp:spPr>
        <a:xfrm>
          <a:off x="4982796" y="2271476"/>
          <a:ext cx="1629986" cy="1035041"/>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9842DC4-371C-46A9-910C-1974B05A3875}">
      <dsp:nvSpPr>
        <dsp:cNvPr id="0" name=""/>
        <dsp:cNvSpPr/>
      </dsp:nvSpPr>
      <dsp:spPr>
        <a:xfrm>
          <a:off x="5163906" y="2443530"/>
          <a:ext cx="1629986" cy="1035041"/>
        </a:xfrm>
        <a:prstGeom prst="roundRect">
          <a:avLst>
            <a:gd name="adj" fmla="val 10000"/>
          </a:avLst>
        </a:prstGeom>
        <a:solidFill>
          <a:schemeClr val="lt1">
            <a:alpha val="9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b="1" kern="1200">
              <a:solidFill>
                <a:schemeClr val="accent4"/>
              </a:solidFill>
            </a:rPr>
            <a:t>Codes and Standards</a:t>
          </a:r>
        </a:p>
      </dsp:txBody>
      <dsp:txXfrm>
        <a:off x="5194221" y="2473845"/>
        <a:ext cx="1569356" cy="97441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AC7DBD-9C8A-495A-9F9E-4E1868D91B28}">
      <dsp:nvSpPr>
        <dsp:cNvPr id="0" name=""/>
        <dsp:cNvSpPr/>
      </dsp:nvSpPr>
      <dsp:spPr>
        <a:xfrm rot="16200000">
          <a:off x="1519151" y="1687945"/>
          <a:ext cx="552615" cy="2150265"/>
        </a:xfrm>
        <a:prstGeom prst="round2Same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1">
          <a:noAutofit/>
        </a:bodyPr>
        <a:lstStyle/>
        <a:p>
          <a:pPr marL="0" lvl="0" indent="0" algn="ctr" defTabSz="755650">
            <a:lnSpc>
              <a:spcPct val="90000"/>
            </a:lnSpc>
            <a:spcBef>
              <a:spcPct val="0"/>
            </a:spcBef>
            <a:spcAft>
              <a:spcPct val="35000"/>
            </a:spcAft>
            <a:buNone/>
          </a:pPr>
          <a:r>
            <a:rPr lang="en-US" sz="1700" kern="1200"/>
            <a:t>2017</a:t>
          </a:r>
        </a:p>
      </dsp:txBody>
      <dsp:txXfrm rot="5400000">
        <a:off x="747302" y="2513746"/>
        <a:ext cx="2123289" cy="498663"/>
      </dsp:txXfrm>
    </dsp:sp>
    <dsp:sp modelId="{8F11BB3F-96DB-4179-B631-61D3197EC668}">
      <dsp:nvSpPr>
        <dsp:cNvPr id="0" name=""/>
        <dsp:cNvSpPr/>
      </dsp:nvSpPr>
      <dsp:spPr>
        <a:xfrm>
          <a:off x="3571" y="0"/>
          <a:ext cx="3583775" cy="19341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152400" numCol="1" spcCol="1270" anchor="b" anchorCtr="1">
          <a:noAutofit/>
        </a:bodyPr>
        <a:lstStyle/>
        <a:p>
          <a:pPr marL="0" lvl="0" indent="0" algn="ctr" defTabSz="889000">
            <a:lnSpc>
              <a:spcPct val="90000"/>
            </a:lnSpc>
            <a:spcBef>
              <a:spcPct val="0"/>
            </a:spcBef>
            <a:spcAft>
              <a:spcPct val="35000"/>
            </a:spcAft>
            <a:buNone/>
          </a:pPr>
          <a:r>
            <a:rPr lang="en-US" sz="2000" kern="1200" dirty="0"/>
            <a:t>Legislative Housing Package</a:t>
          </a:r>
        </a:p>
      </dsp:txBody>
      <dsp:txXfrm>
        <a:off x="3571" y="0"/>
        <a:ext cx="3583775" cy="1934154"/>
      </dsp:txXfrm>
    </dsp:sp>
    <dsp:sp modelId="{998E5D6A-67B1-4F1D-ADB9-DFF88E70B989}">
      <dsp:nvSpPr>
        <dsp:cNvPr id="0" name=""/>
        <dsp:cNvSpPr/>
      </dsp:nvSpPr>
      <dsp:spPr>
        <a:xfrm>
          <a:off x="1795459" y="2044677"/>
          <a:ext cx="0" cy="442092"/>
        </a:xfrm>
        <a:prstGeom prst="line">
          <a:avLst/>
        </a:prstGeom>
        <a:noFill/>
        <a:ln w="6350" cap="flat" cmpd="sng" algn="ctr">
          <a:solidFill>
            <a:schemeClr val="accent2">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F3F49DED-26F8-468A-A65D-B7A14ED70260}">
      <dsp:nvSpPr>
        <dsp:cNvPr id="0" name=""/>
        <dsp:cNvSpPr/>
      </dsp:nvSpPr>
      <dsp:spPr>
        <a:xfrm>
          <a:off x="1740197" y="1934154"/>
          <a:ext cx="110523" cy="110523"/>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9CDD28B-DF79-4C9A-AA66-EDC00547DDC5}">
      <dsp:nvSpPr>
        <dsp:cNvPr id="0" name=""/>
        <dsp:cNvSpPr/>
      </dsp:nvSpPr>
      <dsp:spPr>
        <a:xfrm>
          <a:off x="2870592" y="2486770"/>
          <a:ext cx="2150265" cy="552615"/>
        </a:xfrm>
        <a:prstGeom prst="rect">
          <a:avLst/>
        </a:prstGeom>
        <a:solidFill>
          <a:schemeClr val="accent2">
            <a:hueOff val="-1213654"/>
            <a:satOff val="1578"/>
            <a:lumOff val="4020"/>
            <a:alphaOff val="0"/>
          </a:schemeClr>
        </a:solidFill>
        <a:ln w="12700" cap="flat" cmpd="sng" algn="ctr">
          <a:solidFill>
            <a:schemeClr val="accent2">
              <a:hueOff val="-1213654"/>
              <a:satOff val="1578"/>
              <a:lumOff val="402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1">
          <a:noAutofit/>
        </a:bodyPr>
        <a:lstStyle/>
        <a:p>
          <a:pPr marL="0" lvl="0" indent="0" algn="ctr" defTabSz="755650">
            <a:lnSpc>
              <a:spcPct val="90000"/>
            </a:lnSpc>
            <a:spcBef>
              <a:spcPct val="0"/>
            </a:spcBef>
            <a:spcAft>
              <a:spcPct val="35000"/>
            </a:spcAft>
            <a:buNone/>
          </a:pPr>
          <a:r>
            <a:rPr lang="en-US" sz="1700" kern="1200"/>
            <a:t>2018–2020</a:t>
          </a:r>
        </a:p>
      </dsp:txBody>
      <dsp:txXfrm>
        <a:off x="2870592" y="2486770"/>
        <a:ext cx="2150265" cy="552615"/>
      </dsp:txXfrm>
    </dsp:sp>
    <dsp:sp modelId="{CC4511EE-B525-494E-BB5C-E2C68CBAC9BF}">
      <dsp:nvSpPr>
        <dsp:cNvPr id="0" name=""/>
        <dsp:cNvSpPr/>
      </dsp:nvSpPr>
      <dsp:spPr>
        <a:xfrm>
          <a:off x="2153837" y="3592001"/>
          <a:ext cx="3583775" cy="19341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52400" rIns="0" bIns="0" numCol="1" spcCol="1270" anchor="t" anchorCtr="1">
          <a:noAutofit/>
        </a:bodyPr>
        <a:lstStyle/>
        <a:p>
          <a:pPr marL="0" lvl="0" indent="0" algn="l" defTabSz="889000">
            <a:lnSpc>
              <a:spcPct val="90000"/>
            </a:lnSpc>
            <a:spcBef>
              <a:spcPct val="0"/>
            </a:spcBef>
            <a:spcAft>
              <a:spcPct val="35000"/>
            </a:spcAft>
            <a:buFont typeface="Arial" panose="020B0604020202020204" pitchFamily="34" charset="0"/>
            <a:buNone/>
          </a:pPr>
          <a:r>
            <a:rPr lang="en-US" sz="2000" kern="1200" dirty="0"/>
            <a:t>SB2 Planning Grants NOFA: 491 jurisdictions applied!</a:t>
          </a:r>
        </a:p>
        <a:p>
          <a:pPr marL="0" lvl="0" indent="0" algn="l" defTabSz="889000">
            <a:lnSpc>
              <a:spcPct val="90000"/>
            </a:lnSpc>
            <a:spcBef>
              <a:spcPct val="0"/>
            </a:spcBef>
            <a:spcAft>
              <a:spcPct val="35000"/>
            </a:spcAft>
            <a:buFont typeface="Arial" panose="020B0604020202020204" pitchFamily="34" charset="0"/>
            <a:buNone/>
          </a:pPr>
          <a:r>
            <a:rPr lang="en-US" sz="2000" kern="1200" dirty="0"/>
            <a:t>LEAP Planning Grant Program: 520 jurisdictions applied</a:t>
          </a:r>
        </a:p>
        <a:p>
          <a:pPr marL="0" lvl="0" indent="0" algn="l" defTabSz="889000">
            <a:lnSpc>
              <a:spcPct val="90000"/>
            </a:lnSpc>
            <a:spcBef>
              <a:spcPct val="0"/>
            </a:spcBef>
            <a:spcAft>
              <a:spcPct val="35000"/>
            </a:spcAft>
            <a:buFont typeface="Arial" panose="020B0604020202020204" pitchFamily="34" charset="0"/>
            <a:buNone/>
          </a:pPr>
          <a:r>
            <a:rPr lang="en-US" sz="2000" kern="1200" dirty="0"/>
            <a:t>REAP Planning Grants: For Regional Planning </a:t>
          </a:r>
        </a:p>
      </dsp:txBody>
      <dsp:txXfrm>
        <a:off x="2153837" y="3592001"/>
        <a:ext cx="3583775" cy="1934154"/>
      </dsp:txXfrm>
    </dsp:sp>
    <dsp:sp modelId="{2BD1B9FB-94C8-42AD-B680-8E0D244325C2}">
      <dsp:nvSpPr>
        <dsp:cNvPr id="0" name=""/>
        <dsp:cNvSpPr/>
      </dsp:nvSpPr>
      <dsp:spPr>
        <a:xfrm>
          <a:off x="3945724" y="3039385"/>
          <a:ext cx="0" cy="442092"/>
        </a:xfrm>
        <a:prstGeom prst="line">
          <a:avLst/>
        </a:prstGeom>
        <a:noFill/>
        <a:ln w="6350" cap="flat" cmpd="sng" algn="ctr">
          <a:solidFill>
            <a:schemeClr val="accent2">
              <a:hueOff val="-1213654"/>
              <a:satOff val="1578"/>
              <a:lumOff val="4020"/>
              <a:alphaOff val="0"/>
            </a:schemeClr>
          </a:solidFill>
          <a:prstDash val="dash"/>
          <a:miter lim="800000"/>
        </a:ln>
        <a:effectLst/>
      </dsp:spPr>
      <dsp:style>
        <a:lnRef idx="1">
          <a:scrgbClr r="0" g="0" b="0"/>
        </a:lnRef>
        <a:fillRef idx="0">
          <a:scrgbClr r="0" g="0" b="0"/>
        </a:fillRef>
        <a:effectRef idx="0">
          <a:scrgbClr r="0" g="0" b="0"/>
        </a:effectRef>
        <a:fontRef idx="minor"/>
      </dsp:style>
    </dsp:sp>
    <dsp:sp modelId="{B94597BA-981C-44D2-ADB4-DCF4EC1B39C7}">
      <dsp:nvSpPr>
        <dsp:cNvPr id="0" name=""/>
        <dsp:cNvSpPr/>
      </dsp:nvSpPr>
      <dsp:spPr>
        <a:xfrm>
          <a:off x="3890463" y="3481478"/>
          <a:ext cx="110523" cy="110523"/>
        </a:xfrm>
        <a:prstGeom prst="ellipse">
          <a:avLst/>
        </a:prstGeom>
        <a:solidFill>
          <a:schemeClr val="accent2">
            <a:hueOff val="-1213654"/>
            <a:satOff val="1578"/>
            <a:lumOff val="402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72C27DD-7DB8-4FDF-B076-D10684768BFF}">
      <dsp:nvSpPr>
        <dsp:cNvPr id="0" name=""/>
        <dsp:cNvSpPr/>
      </dsp:nvSpPr>
      <dsp:spPr>
        <a:xfrm>
          <a:off x="5020857" y="2486770"/>
          <a:ext cx="2150265" cy="552615"/>
        </a:xfrm>
        <a:prstGeom prst="rect">
          <a:avLst/>
        </a:prstGeom>
        <a:solidFill>
          <a:schemeClr val="accent2">
            <a:hueOff val="-2427307"/>
            <a:satOff val="3156"/>
            <a:lumOff val="8039"/>
            <a:alphaOff val="0"/>
          </a:schemeClr>
        </a:solidFill>
        <a:ln w="12700" cap="flat" cmpd="sng" algn="ctr">
          <a:solidFill>
            <a:schemeClr val="accent2">
              <a:hueOff val="-2427307"/>
              <a:satOff val="3156"/>
              <a:lumOff val="803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1">
          <a:noAutofit/>
        </a:bodyPr>
        <a:lstStyle/>
        <a:p>
          <a:pPr marL="0" lvl="0" indent="0" algn="ctr" defTabSz="755650">
            <a:lnSpc>
              <a:spcPct val="90000"/>
            </a:lnSpc>
            <a:spcBef>
              <a:spcPct val="0"/>
            </a:spcBef>
            <a:spcAft>
              <a:spcPct val="35000"/>
            </a:spcAft>
            <a:buNone/>
          </a:pPr>
          <a:r>
            <a:rPr lang="en-US" sz="1700" kern="1200"/>
            <a:t>2021</a:t>
          </a:r>
        </a:p>
      </dsp:txBody>
      <dsp:txXfrm>
        <a:off x="5020857" y="2486770"/>
        <a:ext cx="2150265" cy="552615"/>
      </dsp:txXfrm>
    </dsp:sp>
    <dsp:sp modelId="{FC4EC4F6-0279-4F7B-BE36-0AAF5E5BECB7}">
      <dsp:nvSpPr>
        <dsp:cNvPr id="0" name=""/>
        <dsp:cNvSpPr/>
      </dsp:nvSpPr>
      <dsp:spPr>
        <a:xfrm>
          <a:off x="4304102" y="0"/>
          <a:ext cx="3583775" cy="19341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152400" numCol="1" spcCol="1270" anchor="b" anchorCtr="1">
          <a:noAutofit/>
        </a:bodyPr>
        <a:lstStyle/>
        <a:p>
          <a:pPr marL="0" lvl="0" indent="0" algn="ctr" defTabSz="889000">
            <a:lnSpc>
              <a:spcPct val="90000"/>
            </a:lnSpc>
            <a:spcBef>
              <a:spcPct val="0"/>
            </a:spcBef>
            <a:spcAft>
              <a:spcPct val="35000"/>
            </a:spcAft>
            <a:buNone/>
          </a:pPr>
          <a:r>
            <a:rPr lang="en-US" sz="2000" kern="1200" dirty="0"/>
            <a:t>Prohousing Designation Program</a:t>
          </a:r>
        </a:p>
        <a:p>
          <a:pPr marL="0" lvl="0" indent="0" algn="ctr" defTabSz="1066800">
            <a:lnSpc>
              <a:spcPct val="90000"/>
            </a:lnSpc>
            <a:spcBef>
              <a:spcPct val="0"/>
            </a:spcBef>
            <a:spcAft>
              <a:spcPct val="35000"/>
            </a:spcAft>
            <a:buNone/>
          </a:pPr>
          <a:r>
            <a:rPr lang="en-US" sz="2400" b="0" kern="1200" dirty="0"/>
            <a:t>SCAG Housing Elements Due </a:t>
          </a:r>
        </a:p>
      </dsp:txBody>
      <dsp:txXfrm>
        <a:off x="4304102" y="0"/>
        <a:ext cx="3583775" cy="1934154"/>
      </dsp:txXfrm>
    </dsp:sp>
    <dsp:sp modelId="{39C6EA88-1ADD-47BD-8DEB-862EA444E51F}">
      <dsp:nvSpPr>
        <dsp:cNvPr id="0" name=""/>
        <dsp:cNvSpPr/>
      </dsp:nvSpPr>
      <dsp:spPr>
        <a:xfrm>
          <a:off x="6095989" y="2044677"/>
          <a:ext cx="0" cy="442092"/>
        </a:xfrm>
        <a:prstGeom prst="line">
          <a:avLst/>
        </a:prstGeom>
        <a:noFill/>
        <a:ln w="6350" cap="flat" cmpd="sng" algn="ctr">
          <a:solidFill>
            <a:schemeClr val="accent2">
              <a:hueOff val="-2427307"/>
              <a:satOff val="3156"/>
              <a:lumOff val="8039"/>
              <a:alphaOff val="0"/>
            </a:schemeClr>
          </a:solidFill>
          <a:prstDash val="dash"/>
          <a:miter lim="800000"/>
        </a:ln>
        <a:effectLst/>
      </dsp:spPr>
      <dsp:style>
        <a:lnRef idx="1">
          <a:scrgbClr r="0" g="0" b="0"/>
        </a:lnRef>
        <a:fillRef idx="0">
          <a:scrgbClr r="0" g="0" b="0"/>
        </a:fillRef>
        <a:effectRef idx="0">
          <a:scrgbClr r="0" g="0" b="0"/>
        </a:effectRef>
        <a:fontRef idx="minor"/>
      </dsp:style>
    </dsp:sp>
    <dsp:sp modelId="{776BF8E5-9949-43AF-944B-02B551E278FF}">
      <dsp:nvSpPr>
        <dsp:cNvPr id="0" name=""/>
        <dsp:cNvSpPr/>
      </dsp:nvSpPr>
      <dsp:spPr>
        <a:xfrm>
          <a:off x="6040728" y="1934154"/>
          <a:ext cx="110523" cy="110523"/>
        </a:xfrm>
        <a:prstGeom prst="ellipse">
          <a:avLst/>
        </a:prstGeom>
        <a:solidFill>
          <a:schemeClr val="accent2">
            <a:hueOff val="-2427307"/>
            <a:satOff val="3156"/>
            <a:lumOff val="803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961D29A-8143-42C7-BA61-1BAACA49B095}">
      <dsp:nvSpPr>
        <dsp:cNvPr id="0" name=""/>
        <dsp:cNvSpPr/>
      </dsp:nvSpPr>
      <dsp:spPr>
        <a:xfrm>
          <a:off x="7171122" y="2486770"/>
          <a:ext cx="2150265" cy="552615"/>
        </a:xfrm>
        <a:prstGeom prst="rect">
          <a:avLst/>
        </a:prstGeom>
        <a:solidFill>
          <a:schemeClr val="accent2">
            <a:hueOff val="-3640961"/>
            <a:satOff val="4734"/>
            <a:lumOff val="12059"/>
            <a:alphaOff val="0"/>
          </a:schemeClr>
        </a:solidFill>
        <a:ln w="12700" cap="flat" cmpd="sng" algn="ctr">
          <a:solidFill>
            <a:schemeClr val="accent2">
              <a:hueOff val="-3640961"/>
              <a:satOff val="4734"/>
              <a:lumOff val="1205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1">
          <a:noAutofit/>
        </a:bodyPr>
        <a:lstStyle/>
        <a:p>
          <a:pPr marL="0" lvl="0" indent="0" algn="ctr" defTabSz="755650">
            <a:lnSpc>
              <a:spcPct val="90000"/>
            </a:lnSpc>
            <a:spcBef>
              <a:spcPct val="0"/>
            </a:spcBef>
            <a:spcAft>
              <a:spcPct val="35000"/>
            </a:spcAft>
            <a:buNone/>
          </a:pPr>
          <a:r>
            <a:rPr lang="en-US" sz="1700" kern="1200"/>
            <a:t>Jan. 2023</a:t>
          </a:r>
        </a:p>
      </dsp:txBody>
      <dsp:txXfrm>
        <a:off x="7171122" y="2486770"/>
        <a:ext cx="2150265" cy="552615"/>
      </dsp:txXfrm>
    </dsp:sp>
    <dsp:sp modelId="{E57F1151-9A46-4516-A1D8-8F686BEF5833}">
      <dsp:nvSpPr>
        <dsp:cNvPr id="0" name=""/>
        <dsp:cNvSpPr/>
      </dsp:nvSpPr>
      <dsp:spPr>
        <a:xfrm>
          <a:off x="6454367" y="3592001"/>
          <a:ext cx="3583775" cy="19341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13360" rIns="0" bIns="0" numCol="1" spcCol="1270" anchor="t" anchorCtr="1">
          <a:noAutofit/>
        </a:bodyPr>
        <a:lstStyle/>
        <a:p>
          <a:pPr marL="0" lvl="0" indent="0" algn="ctr" defTabSz="1244600">
            <a:lnSpc>
              <a:spcPct val="90000"/>
            </a:lnSpc>
            <a:spcBef>
              <a:spcPct val="0"/>
            </a:spcBef>
            <a:spcAft>
              <a:spcPct val="35000"/>
            </a:spcAft>
            <a:buNone/>
          </a:pPr>
          <a:r>
            <a:rPr lang="en-US" sz="2800" kern="1200" dirty="0"/>
            <a:t>REAP 2.0 Program</a:t>
          </a:r>
        </a:p>
      </dsp:txBody>
      <dsp:txXfrm>
        <a:off x="6454367" y="3592001"/>
        <a:ext cx="3583775" cy="1934154"/>
      </dsp:txXfrm>
    </dsp:sp>
    <dsp:sp modelId="{9859E687-B3B9-47E0-9809-ED1E823E01DA}">
      <dsp:nvSpPr>
        <dsp:cNvPr id="0" name=""/>
        <dsp:cNvSpPr/>
      </dsp:nvSpPr>
      <dsp:spPr>
        <a:xfrm>
          <a:off x="8246255" y="3039385"/>
          <a:ext cx="0" cy="442092"/>
        </a:xfrm>
        <a:prstGeom prst="line">
          <a:avLst/>
        </a:prstGeom>
        <a:noFill/>
        <a:ln w="6350" cap="flat" cmpd="sng" algn="ctr">
          <a:solidFill>
            <a:schemeClr val="accent2">
              <a:hueOff val="-3640961"/>
              <a:satOff val="4734"/>
              <a:lumOff val="12059"/>
              <a:alphaOff val="0"/>
            </a:schemeClr>
          </a:solidFill>
          <a:prstDash val="dash"/>
          <a:miter lim="800000"/>
        </a:ln>
        <a:effectLst/>
      </dsp:spPr>
      <dsp:style>
        <a:lnRef idx="1">
          <a:scrgbClr r="0" g="0" b="0"/>
        </a:lnRef>
        <a:fillRef idx="0">
          <a:scrgbClr r="0" g="0" b="0"/>
        </a:fillRef>
        <a:effectRef idx="0">
          <a:scrgbClr r="0" g="0" b="0"/>
        </a:effectRef>
        <a:fontRef idx="minor"/>
      </dsp:style>
    </dsp:sp>
    <dsp:sp modelId="{F22F44AA-EFDA-4797-A1ED-E46F232973E0}">
      <dsp:nvSpPr>
        <dsp:cNvPr id="0" name=""/>
        <dsp:cNvSpPr/>
      </dsp:nvSpPr>
      <dsp:spPr>
        <a:xfrm>
          <a:off x="8190993" y="3481478"/>
          <a:ext cx="110523" cy="110523"/>
        </a:xfrm>
        <a:prstGeom prst="ellipse">
          <a:avLst/>
        </a:prstGeom>
        <a:solidFill>
          <a:schemeClr val="accent2">
            <a:hueOff val="-3640961"/>
            <a:satOff val="4734"/>
            <a:lumOff val="1205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C254953-70F8-46BD-BB26-E45A590449AB}">
      <dsp:nvSpPr>
        <dsp:cNvPr id="0" name=""/>
        <dsp:cNvSpPr/>
      </dsp:nvSpPr>
      <dsp:spPr>
        <a:xfrm rot="5400000">
          <a:off x="10120212" y="1687945"/>
          <a:ext cx="552615" cy="2150265"/>
        </a:xfrm>
        <a:prstGeom prst="round2SameRect">
          <a:avLst/>
        </a:prstGeom>
        <a:solidFill>
          <a:schemeClr val="accent2">
            <a:hueOff val="-4854615"/>
            <a:satOff val="6312"/>
            <a:lumOff val="16078"/>
            <a:alphaOff val="0"/>
          </a:schemeClr>
        </a:solidFill>
        <a:ln w="12700" cap="flat" cmpd="sng" algn="ctr">
          <a:solidFill>
            <a:schemeClr val="accent2">
              <a:hueOff val="-4854615"/>
              <a:satOff val="6312"/>
              <a:lumOff val="1607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1">
          <a:noAutofit/>
        </a:bodyPr>
        <a:lstStyle/>
        <a:p>
          <a:pPr marL="0" lvl="0" indent="0" algn="ctr" defTabSz="755650">
            <a:lnSpc>
              <a:spcPct val="90000"/>
            </a:lnSpc>
            <a:spcBef>
              <a:spcPct val="0"/>
            </a:spcBef>
            <a:spcAft>
              <a:spcPct val="35000"/>
            </a:spcAft>
            <a:buNone/>
          </a:pPr>
          <a:r>
            <a:rPr lang="en-US" sz="1700" kern="1200"/>
            <a:t>June 2023</a:t>
          </a:r>
        </a:p>
      </dsp:txBody>
      <dsp:txXfrm rot="-5400000">
        <a:off x="9321387" y="2513746"/>
        <a:ext cx="2123289" cy="498663"/>
      </dsp:txXfrm>
    </dsp:sp>
    <dsp:sp modelId="{B072ACCD-7B37-4EE7-AAD7-D32EA2D54509}">
      <dsp:nvSpPr>
        <dsp:cNvPr id="0" name=""/>
        <dsp:cNvSpPr/>
      </dsp:nvSpPr>
      <dsp:spPr>
        <a:xfrm>
          <a:off x="8604632" y="0"/>
          <a:ext cx="3583775" cy="19341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182880" numCol="1" spcCol="1270" anchor="b" anchorCtr="1">
          <a:noAutofit/>
        </a:bodyPr>
        <a:lstStyle/>
        <a:p>
          <a:pPr marL="0" lvl="0" indent="0" algn="ctr" defTabSz="1066800">
            <a:lnSpc>
              <a:spcPct val="90000"/>
            </a:lnSpc>
            <a:spcBef>
              <a:spcPct val="0"/>
            </a:spcBef>
            <a:spcAft>
              <a:spcPct val="35000"/>
            </a:spcAft>
            <a:buNone/>
          </a:pPr>
          <a:r>
            <a:rPr lang="en-US" sz="2400" kern="1200" dirty="0"/>
            <a:t>Prohousing Incentive Funding Program</a:t>
          </a:r>
        </a:p>
      </dsp:txBody>
      <dsp:txXfrm>
        <a:off x="8604632" y="0"/>
        <a:ext cx="3583775" cy="1934154"/>
      </dsp:txXfrm>
    </dsp:sp>
    <dsp:sp modelId="{21963A84-3962-4874-B224-1A024C0F234E}">
      <dsp:nvSpPr>
        <dsp:cNvPr id="0" name=""/>
        <dsp:cNvSpPr/>
      </dsp:nvSpPr>
      <dsp:spPr>
        <a:xfrm>
          <a:off x="10396520" y="2044677"/>
          <a:ext cx="0" cy="442092"/>
        </a:xfrm>
        <a:prstGeom prst="line">
          <a:avLst/>
        </a:prstGeom>
        <a:noFill/>
        <a:ln w="6350" cap="flat" cmpd="sng" algn="ctr">
          <a:solidFill>
            <a:schemeClr val="accent2">
              <a:hueOff val="-4854615"/>
              <a:satOff val="6312"/>
              <a:lumOff val="16078"/>
              <a:alphaOff val="0"/>
            </a:schemeClr>
          </a:solidFill>
          <a:prstDash val="dash"/>
          <a:miter lim="800000"/>
        </a:ln>
        <a:effectLst/>
      </dsp:spPr>
      <dsp:style>
        <a:lnRef idx="1">
          <a:scrgbClr r="0" g="0" b="0"/>
        </a:lnRef>
        <a:fillRef idx="0">
          <a:scrgbClr r="0" g="0" b="0"/>
        </a:fillRef>
        <a:effectRef idx="0">
          <a:scrgbClr r="0" g="0" b="0"/>
        </a:effectRef>
        <a:fontRef idx="minor"/>
      </dsp:style>
    </dsp:sp>
    <dsp:sp modelId="{E281A2B8-2596-4117-BE3C-D9BCE6D6169F}">
      <dsp:nvSpPr>
        <dsp:cNvPr id="0" name=""/>
        <dsp:cNvSpPr/>
      </dsp:nvSpPr>
      <dsp:spPr>
        <a:xfrm>
          <a:off x="10341258" y="1934154"/>
          <a:ext cx="110523" cy="110523"/>
        </a:xfrm>
        <a:prstGeom prst="ellipse">
          <a:avLst/>
        </a:prstGeom>
        <a:solidFill>
          <a:schemeClr val="accent2">
            <a:hueOff val="-4854615"/>
            <a:satOff val="6312"/>
            <a:lumOff val="1607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7DEB7B-1F9B-4F11-9996-C42E4058703A}">
      <dsp:nvSpPr>
        <dsp:cNvPr id="0" name=""/>
        <dsp:cNvSpPr/>
      </dsp:nvSpPr>
      <dsp:spPr>
        <a:xfrm>
          <a:off x="2484596" y="278606"/>
          <a:ext cx="5529262" cy="1920240"/>
        </a:xfrm>
        <a:prstGeom prst="ellipse">
          <a:avLst/>
        </a:prstGeom>
        <a:solidFill>
          <a:schemeClr val="accent2">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171F2F6-01CA-42C3-9723-B30241234D2D}">
      <dsp:nvSpPr>
        <dsp:cNvPr id="0" name=""/>
        <dsp:cNvSpPr/>
      </dsp:nvSpPr>
      <dsp:spPr>
        <a:xfrm>
          <a:off x="4722018" y="4980622"/>
          <a:ext cx="1071562" cy="685800"/>
        </a:xfrm>
        <a:prstGeom prst="downArrow">
          <a:avLst/>
        </a:prstGeom>
        <a:gradFill rotWithShape="0">
          <a:gsLst>
            <a:gs pos="0">
              <a:schemeClr val="accent2">
                <a:tint val="60000"/>
                <a:hueOff val="0"/>
                <a:satOff val="0"/>
                <a:lumOff val="0"/>
                <a:alphaOff val="0"/>
                <a:satMod val="103000"/>
                <a:lumMod val="102000"/>
                <a:tint val="94000"/>
              </a:schemeClr>
            </a:gs>
            <a:gs pos="50000">
              <a:schemeClr val="accent2">
                <a:tint val="60000"/>
                <a:hueOff val="0"/>
                <a:satOff val="0"/>
                <a:lumOff val="0"/>
                <a:alphaOff val="0"/>
                <a:satMod val="110000"/>
                <a:lumMod val="100000"/>
                <a:shade val="100000"/>
              </a:schemeClr>
            </a:gs>
            <a:gs pos="100000">
              <a:schemeClr val="accent2">
                <a:tint val="6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dsp:style>
    </dsp:sp>
    <dsp:sp modelId="{B3FF9B0F-E8D7-4FDA-9269-4880231460DC}">
      <dsp:nvSpPr>
        <dsp:cNvPr id="0" name=""/>
        <dsp:cNvSpPr/>
      </dsp:nvSpPr>
      <dsp:spPr>
        <a:xfrm>
          <a:off x="2686050" y="5529262"/>
          <a:ext cx="5143500" cy="12858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2024" tIns="192024" rIns="192024" bIns="192024" numCol="1" spcCol="1270" anchor="ctr" anchorCtr="0">
          <a:noAutofit/>
        </a:bodyPr>
        <a:lstStyle/>
        <a:p>
          <a:pPr marL="0" lvl="0" indent="0" algn="ctr" defTabSz="1200150">
            <a:lnSpc>
              <a:spcPct val="90000"/>
            </a:lnSpc>
            <a:spcBef>
              <a:spcPct val="0"/>
            </a:spcBef>
            <a:spcAft>
              <a:spcPct val="35000"/>
            </a:spcAft>
            <a:buNone/>
          </a:pPr>
          <a:r>
            <a:rPr lang="en-US" sz="2700" b="1" kern="1200" dirty="0"/>
            <a:t>Accelerating Housing Production</a:t>
          </a:r>
        </a:p>
        <a:p>
          <a:pPr marL="0" lvl="0" indent="0" algn="ctr" defTabSz="1200150">
            <a:lnSpc>
              <a:spcPct val="90000"/>
            </a:lnSpc>
            <a:spcBef>
              <a:spcPct val="0"/>
            </a:spcBef>
            <a:spcAft>
              <a:spcPct val="35000"/>
            </a:spcAft>
            <a:buNone/>
          </a:pPr>
          <a:r>
            <a:rPr lang="en-US" sz="2700" b="1" kern="1200" dirty="0"/>
            <a:t>6</a:t>
          </a:r>
          <a:r>
            <a:rPr lang="en-US" sz="2700" b="1" kern="1200" baseline="30000" dirty="0"/>
            <a:t>th</a:t>
          </a:r>
          <a:r>
            <a:rPr lang="en-US" sz="2700" b="1" kern="1200" dirty="0"/>
            <a:t> Cycle RHNA </a:t>
          </a:r>
        </a:p>
      </dsp:txBody>
      <dsp:txXfrm>
        <a:off x="2686050" y="5529262"/>
        <a:ext cx="5143500" cy="1285875"/>
      </dsp:txXfrm>
    </dsp:sp>
    <dsp:sp modelId="{3B056B56-91CF-4D68-ABBA-787327BE4213}">
      <dsp:nvSpPr>
        <dsp:cNvPr id="0" name=""/>
        <dsp:cNvSpPr/>
      </dsp:nvSpPr>
      <dsp:spPr>
        <a:xfrm>
          <a:off x="4494847" y="2347150"/>
          <a:ext cx="1928812" cy="1928812"/>
        </a:xfrm>
        <a:prstGeom prst="ellips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r>
            <a:rPr lang="en-US" sz="2700" b="1" kern="1200" dirty="0"/>
            <a:t>REAP 2.0</a:t>
          </a:r>
        </a:p>
      </dsp:txBody>
      <dsp:txXfrm>
        <a:off x="4777315" y="2629618"/>
        <a:ext cx="1363876" cy="1363876"/>
      </dsp:txXfrm>
    </dsp:sp>
    <dsp:sp modelId="{AF0F824B-BB1A-4D02-9A05-6E19BAE3BF2A}">
      <dsp:nvSpPr>
        <dsp:cNvPr id="0" name=""/>
        <dsp:cNvSpPr/>
      </dsp:nvSpPr>
      <dsp:spPr>
        <a:xfrm>
          <a:off x="3114675" y="900112"/>
          <a:ext cx="1928812" cy="1928812"/>
        </a:xfrm>
        <a:prstGeom prst="ellips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r>
            <a:rPr lang="en-US" sz="2700" b="1" kern="1200" dirty="0"/>
            <a:t>REAP1.0</a:t>
          </a:r>
        </a:p>
      </dsp:txBody>
      <dsp:txXfrm>
        <a:off x="3397143" y="1182580"/>
        <a:ext cx="1363876" cy="1363876"/>
      </dsp:txXfrm>
    </dsp:sp>
    <dsp:sp modelId="{CB92580D-AC01-4640-8321-AD2CA1814112}">
      <dsp:nvSpPr>
        <dsp:cNvPr id="0" name=""/>
        <dsp:cNvSpPr/>
      </dsp:nvSpPr>
      <dsp:spPr>
        <a:xfrm>
          <a:off x="5086350" y="433768"/>
          <a:ext cx="1928812" cy="1928812"/>
        </a:xfrm>
        <a:prstGeom prst="ellips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r>
            <a:rPr lang="en-US" sz="2700" b="1" kern="1200" dirty="0"/>
            <a:t>SB2 and LEAP  </a:t>
          </a:r>
        </a:p>
      </dsp:txBody>
      <dsp:txXfrm>
        <a:off x="5368818" y="716236"/>
        <a:ext cx="1363876" cy="1363876"/>
      </dsp:txXfrm>
    </dsp:sp>
    <dsp:sp modelId="{A6D654A9-8331-4C2D-855B-CE79744AC7F2}">
      <dsp:nvSpPr>
        <dsp:cNvPr id="0" name=""/>
        <dsp:cNvSpPr/>
      </dsp:nvSpPr>
      <dsp:spPr>
        <a:xfrm>
          <a:off x="2257425" y="42862"/>
          <a:ext cx="6000750" cy="4800600"/>
        </a:xfrm>
        <a:prstGeom prst="funnel">
          <a:avLst/>
        </a:prstGeom>
        <a:solidFill>
          <a:schemeClr val="lt1">
            <a:alpha val="40000"/>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85C0B9-2633-4114-8AE6-D6D670AE3C0E}">
      <dsp:nvSpPr>
        <dsp:cNvPr id="0" name=""/>
        <dsp:cNvSpPr/>
      </dsp:nvSpPr>
      <dsp:spPr>
        <a:xfrm>
          <a:off x="2103120" y="2040"/>
          <a:ext cx="8412480" cy="590823"/>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225" tIns="150069" rIns="163225" bIns="150069" numCol="1" spcCol="1270" anchor="ctr" anchorCtr="0">
          <a:noAutofit/>
        </a:bodyPr>
        <a:lstStyle/>
        <a:p>
          <a:pPr marL="0" lvl="0" indent="0" algn="l" defTabSz="977900">
            <a:lnSpc>
              <a:spcPct val="90000"/>
            </a:lnSpc>
            <a:spcBef>
              <a:spcPct val="0"/>
            </a:spcBef>
            <a:spcAft>
              <a:spcPct val="35000"/>
            </a:spcAft>
            <a:buNone/>
          </a:pPr>
          <a:r>
            <a:rPr lang="en-US" sz="2200" kern="1200"/>
            <a:t>Allowing residential and mixed-uses by-right</a:t>
          </a:r>
        </a:p>
      </dsp:txBody>
      <dsp:txXfrm>
        <a:off x="2103120" y="2040"/>
        <a:ext cx="8412480" cy="590823"/>
      </dsp:txXfrm>
    </dsp:sp>
    <dsp:sp modelId="{6792571C-53C6-476E-935C-903249356C4F}">
      <dsp:nvSpPr>
        <dsp:cNvPr id="0" name=""/>
        <dsp:cNvSpPr/>
      </dsp:nvSpPr>
      <dsp:spPr>
        <a:xfrm>
          <a:off x="0" y="2040"/>
          <a:ext cx="2103120" cy="590823"/>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1290" tIns="58360" rIns="111290" bIns="58360" numCol="1" spcCol="1270" anchor="ctr" anchorCtr="0">
          <a:noAutofit/>
        </a:bodyPr>
        <a:lstStyle/>
        <a:p>
          <a:pPr marL="0" lvl="0" indent="0" algn="ctr" defTabSz="1244600">
            <a:lnSpc>
              <a:spcPct val="90000"/>
            </a:lnSpc>
            <a:spcBef>
              <a:spcPct val="0"/>
            </a:spcBef>
            <a:spcAft>
              <a:spcPct val="35000"/>
            </a:spcAft>
            <a:buNone/>
          </a:pPr>
          <a:r>
            <a:rPr lang="en-US" sz="2800" kern="1200" dirty="0"/>
            <a:t>Allow</a:t>
          </a:r>
        </a:p>
      </dsp:txBody>
      <dsp:txXfrm>
        <a:off x="0" y="2040"/>
        <a:ext cx="2103120" cy="590823"/>
      </dsp:txXfrm>
    </dsp:sp>
    <dsp:sp modelId="{CB15C4EC-8466-43BB-A8C1-D530FB9BC08E}">
      <dsp:nvSpPr>
        <dsp:cNvPr id="0" name=""/>
        <dsp:cNvSpPr/>
      </dsp:nvSpPr>
      <dsp:spPr>
        <a:xfrm>
          <a:off x="2103120" y="628313"/>
          <a:ext cx="8412480" cy="590823"/>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225" tIns="150069" rIns="163225" bIns="150069" numCol="1" spcCol="1270" anchor="ctr" anchorCtr="0">
          <a:noAutofit/>
        </a:bodyPr>
        <a:lstStyle/>
        <a:p>
          <a:pPr marL="0" lvl="0" indent="0" algn="l" defTabSz="977900">
            <a:lnSpc>
              <a:spcPct val="90000"/>
            </a:lnSpc>
            <a:spcBef>
              <a:spcPct val="0"/>
            </a:spcBef>
            <a:spcAft>
              <a:spcPct val="35000"/>
            </a:spcAft>
            <a:buNone/>
          </a:pPr>
          <a:r>
            <a:rPr lang="en-US" sz="2200" kern="1200"/>
            <a:t>Zoning more sites for residential or increasing densities </a:t>
          </a:r>
        </a:p>
      </dsp:txBody>
      <dsp:txXfrm>
        <a:off x="2103120" y="628313"/>
        <a:ext cx="8412480" cy="590823"/>
      </dsp:txXfrm>
    </dsp:sp>
    <dsp:sp modelId="{CE12DD13-A83F-4815-803E-B52FB15AB8D7}">
      <dsp:nvSpPr>
        <dsp:cNvPr id="0" name=""/>
        <dsp:cNvSpPr/>
      </dsp:nvSpPr>
      <dsp:spPr>
        <a:xfrm>
          <a:off x="0" y="628313"/>
          <a:ext cx="2103120" cy="590823"/>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1290" tIns="58360" rIns="111290" bIns="58360" numCol="1" spcCol="1270" anchor="ctr" anchorCtr="0">
          <a:noAutofit/>
        </a:bodyPr>
        <a:lstStyle/>
        <a:p>
          <a:pPr marL="0" lvl="0" indent="0" algn="ctr" defTabSz="1244600">
            <a:lnSpc>
              <a:spcPct val="90000"/>
            </a:lnSpc>
            <a:spcBef>
              <a:spcPct val="0"/>
            </a:spcBef>
            <a:spcAft>
              <a:spcPct val="35000"/>
            </a:spcAft>
            <a:buNone/>
          </a:pPr>
          <a:r>
            <a:rPr lang="en-US" sz="2800" kern="1200" dirty="0"/>
            <a:t>Zone</a:t>
          </a:r>
        </a:p>
      </dsp:txBody>
      <dsp:txXfrm>
        <a:off x="0" y="628313"/>
        <a:ext cx="2103120" cy="590823"/>
      </dsp:txXfrm>
    </dsp:sp>
    <dsp:sp modelId="{D8518530-CD38-4B57-9BD4-EF047CFC5304}">
      <dsp:nvSpPr>
        <dsp:cNvPr id="0" name=""/>
        <dsp:cNvSpPr/>
      </dsp:nvSpPr>
      <dsp:spPr>
        <a:xfrm>
          <a:off x="2103120" y="1254586"/>
          <a:ext cx="8412480" cy="590823"/>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225" tIns="150069" rIns="163225" bIns="150069" numCol="1" spcCol="1270" anchor="ctr" anchorCtr="0">
          <a:noAutofit/>
        </a:bodyPr>
        <a:lstStyle/>
        <a:p>
          <a:pPr marL="0" lvl="0" indent="0" algn="l" defTabSz="977900">
            <a:lnSpc>
              <a:spcPct val="90000"/>
            </a:lnSpc>
            <a:spcBef>
              <a:spcPct val="0"/>
            </a:spcBef>
            <a:spcAft>
              <a:spcPct val="35000"/>
            </a:spcAft>
            <a:buNone/>
          </a:pPr>
          <a:r>
            <a:rPr lang="en-US" sz="2200" kern="1200"/>
            <a:t>Allowing for parking reductions</a:t>
          </a:r>
        </a:p>
      </dsp:txBody>
      <dsp:txXfrm>
        <a:off x="2103120" y="1254586"/>
        <a:ext cx="8412480" cy="590823"/>
      </dsp:txXfrm>
    </dsp:sp>
    <dsp:sp modelId="{D440A27F-6F09-4845-83C2-C66DFA6A7B13}">
      <dsp:nvSpPr>
        <dsp:cNvPr id="0" name=""/>
        <dsp:cNvSpPr/>
      </dsp:nvSpPr>
      <dsp:spPr>
        <a:xfrm>
          <a:off x="0" y="1254586"/>
          <a:ext cx="2103120" cy="590823"/>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1290" tIns="58360" rIns="111290" bIns="58360" numCol="1" spcCol="1270" anchor="ctr" anchorCtr="0">
          <a:noAutofit/>
        </a:bodyPr>
        <a:lstStyle/>
        <a:p>
          <a:pPr marL="0" lvl="0" indent="0" algn="ctr" defTabSz="1244600">
            <a:lnSpc>
              <a:spcPct val="90000"/>
            </a:lnSpc>
            <a:spcBef>
              <a:spcPct val="0"/>
            </a:spcBef>
            <a:spcAft>
              <a:spcPct val="35000"/>
            </a:spcAft>
            <a:buNone/>
          </a:pPr>
          <a:r>
            <a:rPr lang="en-US" sz="2800" kern="1200" dirty="0"/>
            <a:t>Reduce</a:t>
          </a:r>
        </a:p>
      </dsp:txBody>
      <dsp:txXfrm>
        <a:off x="0" y="1254586"/>
        <a:ext cx="2103120" cy="590823"/>
      </dsp:txXfrm>
    </dsp:sp>
    <dsp:sp modelId="{4BD27E5B-EA8B-40AB-8492-999DC44B0368}">
      <dsp:nvSpPr>
        <dsp:cNvPr id="0" name=""/>
        <dsp:cNvSpPr/>
      </dsp:nvSpPr>
      <dsp:spPr>
        <a:xfrm>
          <a:off x="2103120" y="1880860"/>
          <a:ext cx="8412480" cy="590823"/>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225" tIns="150069" rIns="163225" bIns="150069" numCol="1" spcCol="1270" anchor="ctr" anchorCtr="0">
          <a:noAutofit/>
        </a:bodyPr>
        <a:lstStyle/>
        <a:p>
          <a:pPr marL="0" lvl="0" indent="0" algn="l" defTabSz="977900">
            <a:lnSpc>
              <a:spcPct val="90000"/>
            </a:lnSpc>
            <a:spcBef>
              <a:spcPct val="0"/>
            </a:spcBef>
            <a:spcAft>
              <a:spcPct val="35000"/>
            </a:spcAft>
            <a:buNone/>
          </a:pPr>
          <a:r>
            <a:rPr lang="en-US" sz="2200" kern="1200"/>
            <a:t>Limiting number of public hearings to 3 or less </a:t>
          </a:r>
        </a:p>
      </dsp:txBody>
      <dsp:txXfrm>
        <a:off x="2103120" y="1880860"/>
        <a:ext cx="8412480" cy="590823"/>
      </dsp:txXfrm>
    </dsp:sp>
    <dsp:sp modelId="{6EF34358-8C52-4CF4-AB93-62E5F1F67A86}">
      <dsp:nvSpPr>
        <dsp:cNvPr id="0" name=""/>
        <dsp:cNvSpPr/>
      </dsp:nvSpPr>
      <dsp:spPr>
        <a:xfrm>
          <a:off x="0" y="1880860"/>
          <a:ext cx="2103120" cy="590823"/>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1290" tIns="58360" rIns="111290" bIns="58360" numCol="1" spcCol="1270" anchor="ctr" anchorCtr="0">
          <a:noAutofit/>
        </a:bodyPr>
        <a:lstStyle/>
        <a:p>
          <a:pPr marL="0" lvl="0" indent="0" algn="ctr" defTabSz="1244600">
            <a:lnSpc>
              <a:spcPct val="90000"/>
            </a:lnSpc>
            <a:spcBef>
              <a:spcPct val="0"/>
            </a:spcBef>
            <a:spcAft>
              <a:spcPct val="35000"/>
            </a:spcAft>
            <a:buNone/>
          </a:pPr>
          <a:r>
            <a:rPr lang="en-US" sz="2800" kern="1200" dirty="0"/>
            <a:t>Limit</a:t>
          </a:r>
        </a:p>
      </dsp:txBody>
      <dsp:txXfrm>
        <a:off x="0" y="1880860"/>
        <a:ext cx="2103120" cy="590823"/>
      </dsp:txXfrm>
    </dsp:sp>
    <dsp:sp modelId="{E52AF00C-FCC2-4BEF-9801-0F5C1FEA05DC}">
      <dsp:nvSpPr>
        <dsp:cNvPr id="0" name=""/>
        <dsp:cNvSpPr/>
      </dsp:nvSpPr>
      <dsp:spPr>
        <a:xfrm>
          <a:off x="2103120" y="2507133"/>
          <a:ext cx="8412480" cy="590823"/>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225" tIns="150069" rIns="163225" bIns="150069" numCol="1" spcCol="1270" anchor="ctr" anchorCtr="0">
          <a:noAutofit/>
        </a:bodyPr>
        <a:lstStyle/>
        <a:p>
          <a:pPr marL="0" lvl="0" indent="0" algn="l" defTabSz="977900">
            <a:lnSpc>
              <a:spcPct val="90000"/>
            </a:lnSpc>
            <a:spcBef>
              <a:spcPct val="0"/>
            </a:spcBef>
            <a:spcAft>
              <a:spcPct val="35000"/>
            </a:spcAft>
            <a:buNone/>
          </a:pPr>
          <a:r>
            <a:rPr lang="en-US" sz="2200" kern="1200"/>
            <a:t>Adopting ADU ordinances that reduce barriers to develop ADUs </a:t>
          </a:r>
        </a:p>
      </dsp:txBody>
      <dsp:txXfrm>
        <a:off x="2103120" y="2507133"/>
        <a:ext cx="8412480" cy="590823"/>
      </dsp:txXfrm>
    </dsp:sp>
    <dsp:sp modelId="{37297C91-8044-4E13-8BA9-4BAD41DEFF3C}">
      <dsp:nvSpPr>
        <dsp:cNvPr id="0" name=""/>
        <dsp:cNvSpPr/>
      </dsp:nvSpPr>
      <dsp:spPr>
        <a:xfrm>
          <a:off x="0" y="2507133"/>
          <a:ext cx="2103120" cy="590823"/>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1290" tIns="58360" rIns="111290" bIns="58360" numCol="1" spcCol="1270" anchor="ctr" anchorCtr="0">
          <a:noAutofit/>
        </a:bodyPr>
        <a:lstStyle/>
        <a:p>
          <a:pPr marL="0" lvl="0" indent="0" algn="ctr" defTabSz="1244600">
            <a:lnSpc>
              <a:spcPct val="90000"/>
            </a:lnSpc>
            <a:spcBef>
              <a:spcPct val="0"/>
            </a:spcBef>
            <a:spcAft>
              <a:spcPct val="35000"/>
            </a:spcAft>
            <a:buNone/>
          </a:pPr>
          <a:r>
            <a:rPr lang="en-US" sz="2800" kern="1200" dirty="0"/>
            <a:t>Adopt</a:t>
          </a:r>
        </a:p>
      </dsp:txBody>
      <dsp:txXfrm>
        <a:off x="0" y="2507133"/>
        <a:ext cx="2103120" cy="590823"/>
      </dsp:txXfrm>
    </dsp:sp>
    <dsp:sp modelId="{0494CD1B-67D2-46B5-921E-927300559014}">
      <dsp:nvSpPr>
        <dsp:cNvPr id="0" name=""/>
        <dsp:cNvSpPr/>
      </dsp:nvSpPr>
      <dsp:spPr>
        <a:xfrm>
          <a:off x="2103120" y="3133406"/>
          <a:ext cx="8412480" cy="590823"/>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225" tIns="150069" rIns="163225" bIns="150069" numCol="1" spcCol="1270" anchor="ctr" anchorCtr="0">
          <a:noAutofit/>
        </a:bodyPr>
        <a:lstStyle/>
        <a:p>
          <a:pPr marL="0" lvl="0" indent="0" algn="l" defTabSz="977900">
            <a:lnSpc>
              <a:spcPct val="90000"/>
            </a:lnSpc>
            <a:spcBef>
              <a:spcPct val="0"/>
            </a:spcBef>
            <a:spcAft>
              <a:spcPct val="35000"/>
            </a:spcAft>
            <a:buNone/>
          </a:pPr>
          <a:r>
            <a:rPr lang="en-US" sz="2200" kern="1200"/>
            <a:t>Creating objective design and development standards </a:t>
          </a:r>
        </a:p>
      </dsp:txBody>
      <dsp:txXfrm>
        <a:off x="2103120" y="3133406"/>
        <a:ext cx="8412480" cy="590823"/>
      </dsp:txXfrm>
    </dsp:sp>
    <dsp:sp modelId="{D96359D2-DF16-4B47-9B58-208AC257BDB1}">
      <dsp:nvSpPr>
        <dsp:cNvPr id="0" name=""/>
        <dsp:cNvSpPr/>
      </dsp:nvSpPr>
      <dsp:spPr>
        <a:xfrm>
          <a:off x="0" y="3133406"/>
          <a:ext cx="2103120" cy="590823"/>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1290" tIns="58360" rIns="111290" bIns="58360" numCol="1" spcCol="1270" anchor="ctr" anchorCtr="0">
          <a:noAutofit/>
        </a:bodyPr>
        <a:lstStyle/>
        <a:p>
          <a:pPr marL="0" lvl="0" indent="0" algn="ctr" defTabSz="1244600">
            <a:lnSpc>
              <a:spcPct val="90000"/>
            </a:lnSpc>
            <a:spcBef>
              <a:spcPct val="0"/>
            </a:spcBef>
            <a:spcAft>
              <a:spcPct val="35000"/>
            </a:spcAft>
            <a:buNone/>
          </a:pPr>
          <a:r>
            <a:rPr lang="en-US" sz="2800" kern="1200" dirty="0"/>
            <a:t>Create</a:t>
          </a:r>
        </a:p>
      </dsp:txBody>
      <dsp:txXfrm>
        <a:off x="0" y="3133406"/>
        <a:ext cx="2103120" cy="590823"/>
      </dsp:txXfrm>
    </dsp:sp>
    <dsp:sp modelId="{E6A19E37-7A19-4FAB-9977-BCE4E4C5E323}">
      <dsp:nvSpPr>
        <dsp:cNvPr id="0" name=""/>
        <dsp:cNvSpPr/>
      </dsp:nvSpPr>
      <dsp:spPr>
        <a:xfrm>
          <a:off x="2103120" y="3759679"/>
          <a:ext cx="8412480" cy="590823"/>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225" tIns="150069" rIns="163225" bIns="150069" numCol="1" spcCol="1270" anchor="ctr" anchorCtr="0">
          <a:noAutofit/>
        </a:bodyPr>
        <a:lstStyle/>
        <a:p>
          <a:pPr marL="0" lvl="0" indent="0" algn="l" defTabSz="977900">
            <a:lnSpc>
              <a:spcPct val="90000"/>
            </a:lnSpc>
            <a:spcBef>
              <a:spcPct val="0"/>
            </a:spcBef>
            <a:spcAft>
              <a:spcPct val="35000"/>
            </a:spcAft>
            <a:buNone/>
          </a:pPr>
          <a:r>
            <a:rPr lang="en-US" sz="2200" kern="1200"/>
            <a:t>Establishing a local housing trust fund</a:t>
          </a:r>
        </a:p>
      </dsp:txBody>
      <dsp:txXfrm>
        <a:off x="2103120" y="3759679"/>
        <a:ext cx="8412480" cy="590823"/>
      </dsp:txXfrm>
    </dsp:sp>
    <dsp:sp modelId="{9BB196DA-CDC8-4A87-9DB9-EDB898E706BF}">
      <dsp:nvSpPr>
        <dsp:cNvPr id="0" name=""/>
        <dsp:cNvSpPr/>
      </dsp:nvSpPr>
      <dsp:spPr>
        <a:xfrm>
          <a:off x="0" y="3759679"/>
          <a:ext cx="2103120" cy="590823"/>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1290" tIns="58360" rIns="111290" bIns="58360" numCol="1" spcCol="1270" anchor="ctr" anchorCtr="0">
          <a:noAutofit/>
        </a:bodyPr>
        <a:lstStyle/>
        <a:p>
          <a:pPr marL="0" lvl="0" indent="0" algn="ctr" defTabSz="1244600">
            <a:lnSpc>
              <a:spcPct val="90000"/>
            </a:lnSpc>
            <a:spcBef>
              <a:spcPct val="0"/>
            </a:spcBef>
            <a:spcAft>
              <a:spcPct val="35000"/>
            </a:spcAft>
            <a:buNone/>
          </a:pPr>
          <a:r>
            <a:rPr lang="en-US" sz="2800" kern="1200" dirty="0"/>
            <a:t>Establish</a:t>
          </a:r>
        </a:p>
      </dsp:txBody>
      <dsp:txXfrm>
        <a:off x="0" y="3759679"/>
        <a:ext cx="2103120" cy="59082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45A3C8-2670-402E-9FE8-601E5341D4E5}">
      <dsp:nvSpPr>
        <dsp:cNvPr id="0" name=""/>
        <dsp:cNvSpPr/>
      </dsp:nvSpPr>
      <dsp:spPr>
        <a:xfrm>
          <a:off x="181825" y="339"/>
          <a:ext cx="1693340" cy="1016004"/>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b="0" i="0" kern="1200"/>
            <a:t>Los Angeles City</a:t>
          </a:r>
          <a:endParaRPr lang="en-US" sz="2200" kern="1200"/>
        </a:p>
      </dsp:txBody>
      <dsp:txXfrm>
        <a:off x="181825" y="339"/>
        <a:ext cx="1693340" cy="1016004"/>
      </dsp:txXfrm>
    </dsp:sp>
    <dsp:sp modelId="{CF68A04C-4FBB-4818-A294-8EDFAC3D54C7}">
      <dsp:nvSpPr>
        <dsp:cNvPr id="0" name=""/>
        <dsp:cNvSpPr/>
      </dsp:nvSpPr>
      <dsp:spPr>
        <a:xfrm>
          <a:off x="2044500" y="339"/>
          <a:ext cx="1693340" cy="1016004"/>
        </a:xfrm>
        <a:prstGeom prst="rect">
          <a:avLst/>
        </a:prstGeom>
        <a:solidFill>
          <a:schemeClr val="accent2">
            <a:hueOff val="-242731"/>
            <a:satOff val="316"/>
            <a:lumOff val="80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b="0" i="0" kern="1200"/>
            <a:t>El Cerrito</a:t>
          </a:r>
          <a:endParaRPr lang="en-US" sz="2200" kern="1200"/>
        </a:p>
      </dsp:txBody>
      <dsp:txXfrm>
        <a:off x="2044500" y="339"/>
        <a:ext cx="1693340" cy="1016004"/>
      </dsp:txXfrm>
    </dsp:sp>
    <dsp:sp modelId="{55F5BBDD-2361-4C31-B3D2-A206C813A173}">
      <dsp:nvSpPr>
        <dsp:cNvPr id="0" name=""/>
        <dsp:cNvSpPr/>
      </dsp:nvSpPr>
      <dsp:spPr>
        <a:xfrm>
          <a:off x="3907174" y="339"/>
          <a:ext cx="1693340" cy="1016004"/>
        </a:xfrm>
        <a:prstGeom prst="rect">
          <a:avLst/>
        </a:prstGeom>
        <a:solidFill>
          <a:schemeClr val="accent2">
            <a:hueOff val="-485462"/>
            <a:satOff val="631"/>
            <a:lumOff val="160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b="0" i="0" kern="1200"/>
            <a:t>Citrus Heights</a:t>
          </a:r>
          <a:endParaRPr lang="en-US" sz="2200" kern="1200"/>
        </a:p>
      </dsp:txBody>
      <dsp:txXfrm>
        <a:off x="3907174" y="339"/>
        <a:ext cx="1693340" cy="1016004"/>
      </dsp:txXfrm>
    </dsp:sp>
    <dsp:sp modelId="{43961868-F95D-493B-83B6-50A879924729}">
      <dsp:nvSpPr>
        <dsp:cNvPr id="0" name=""/>
        <dsp:cNvSpPr/>
      </dsp:nvSpPr>
      <dsp:spPr>
        <a:xfrm>
          <a:off x="5769849" y="339"/>
          <a:ext cx="1693340" cy="1016004"/>
        </a:xfrm>
        <a:prstGeom prst="rect">
          <a:avLst/>
        </a:prstGeom>
        <a:solidFill>
          <a:schemeClr val="accent2">
            <a:hueOff val="-728192"/>
            <a:satOff val="947"/>
            <a:lumOff val="241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b="0" i="0" kern="1200"/>
            <a:t>Fontana</a:t>
          </a:r>
          <a:endParaRPr lang="en-US" sz="2200" kern="1200"/>
        </a:p>
      </dsp:txBody>
      <dsp:txXfrm>
        <a:off x="5769849" y="339"/>
        <a:ext cx="1693340" cy="1016004"/>
      </dsp:txXfrm>
    </dsp:sp>
    <dsp:sp modelId="{C73D526E-F295-48BD-9DAF-BE9483F4698E}">
      <dsp:nvSpPr>
        <dsp:cNvPr id="0" name=""/>
        <dsp:cNvSpPr/>
      </dsp:nvSpPr>
      <dsp:spPr>
        <a:xfrm>
          <a:off x="7632523" y="339"/>
          <a:ext cx="1693340" cy="1016004"/>
        </a:xfrm>
        <a:prstGeom prst="rect">
          <a:avLst/>
        </a:prstGeom>
        <a:solidFill>
          <a:schemeClr val="accent2">
            <a:hueOff val="-970923"/>
            <a:satOff val="1262"/>
            <a:lumOff val="321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b="0" i="0" kern="1200"/>
            <a:t>Oakland</a:t>
          </a:r>
          <a:endParaRPr lang="en-US" sz="2200" kern="1200"/>
        </a:p>
      </dsp:txBody>
      <dsp:txXfrm>
        <a:off x="7632523" y="339"/>
        <a:ext cx="1693340" cy="1016004"/>
      </dsp:txXfrm>
    </dsp:sp>
    <dsp:sp modelId="{E0CF0B2E-69D7-4161-A397-DE0F196BFD8A}">
      <dsp:nvSpPr>
        <dsp:cNvPr id="0" name=""/>
        <dsp:cNvSpPr/>
      </dsp:nvSpPr>
      <dsp:spPr>
        <a:xfrm>
          <a:off x="9495197" y="339"/>
          <a:ext cx="1693340" cy="1016004"/>
        </a:xfrm>
        <a:prstGeom prst="rect">
          <a:avLst/>
        </a:prstGeom>
        <a:solidFill>
          <a:schemeClr val="accent2">
            <a:hueOff val="-1213654"/>
            <a:satOff val="1578"/>
            <a:lumOff val="402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b="0" i="0" kern="1200"/>
            <a:t>Roseville</a:t>
          </a:r>
          <a:endParaRPr lang="en-US" sz="2200" kern="1200"/>
        </a:p>
      </dsp:txBody>
      <dsp:txXfrm>
        <a:off x="9495197" y="339"/>
        <a:ext cx="1693340" cy="1016004"/>
      </dsp:txXfrm>
    </dsp:sp>
    <dsp:sp modelId="{3CF29205-DF86-4477-9171-211048EB22D4}">
      <dsp:nvSpPr>
        <dsp:cNvPr id="0" name=""/>
        <dsp:cNvSpPr/>
      </dsp:nvSpPr>
      <dsp:spPr>
        <a:xfrm>
          <a:off x="181825" y="1185677"/>
          <a:ext cx="1693340" cy="1016004"/>
        </a:xfrm>
        <a:prstGeom prst="rect">
          <a:avLst/>
        </a:prstGeom>
        <a:solidFill>
          <a:schemeClr val="accent2">
            <a:hueOff val="-1456385"/>
            <a:satOff val="1894"/>
            <a:lumOff val="482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b="0" i="0" kern="1200"/>
            <a:t>San Diego</a:t>
          </a:r>
          <a:endParaRPr lang="en-US" sz="2200" kern="1200"/>
        </a:p>
      </dsp:txBody>
      <dsp:txXfrm>
        <a:off x="181825" y="1185677"/>
        <a:ext cx="1693340" cy="1016004"/>
      </dsp:txXfrm>
    </dsp:sp>
    <dsp:sp modelId="{38C0CBAA-EA35-4085-AE0B-3E2581197438}">
      <dsp:nvSpPr>
        <dsp:cNvPr id="0" name=""/>
        <dsp:cNvSpPr/>
      </dsp:nvSpPr>
      <dsp:spPr>
        <a:xfrm>
          <a:off x="2044500" y="1185677"/>
          <a:ext cx="1693340" cy="1016004"/>
        </a:xfrm>
        <a:prstGeom prst="rect">
          <a:avLst/>
        </a:prstGeom>
        <a:solidFill>
          <a:schemeClr val="accent2">
            <a:hueOff val="-1699115"/>
            <a:satOff val="2209"/>
            <a:lumOff val="562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b="0" i="0" kern="1200"/>
            <a:t>West Sacramento</a:t>
          </a:r>
          <a:endParaRPr lang="en-US" sz="2200" kern="1200"/>
        </a:p>
      </dsp:txBody>
      <dsp:txXfrm>
        <a:off x="2044500" y="1185677"/>
        <a:ext cx="1693340" cy="1016004"/>
      </dsp:txXfrm>
    </dsp:sp>
    <dsp:sp modelId="{0254B079-0FC4-4B3B-8AD8-361819613677}">
      <dsp:nvSpPr>
        <dsp:cNvPr id="0" name=""/>
        <dsp:cNvSpPr/>
      </dsp:nvSpPr>
      <dsp:spPr>
        <a:xfrm>
          <a:off x="3907174" y="1185677"/>
          <a:ext cx="1693340" cy="1016004"/>
        </a:xfrm>
        <a:prstGeom prst="rect">
          <a:avLst/>
        </a:prstGeom>
        <a:solidFill>
          <a:schemeClr val="accent2">
            <a:hueOff val="-1941846"/>
            <a:satOff val="2525"/>
            <a:lumOff val="643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b="0" i="0" kern="1200"/>
            <a:t>Sacramento </a:t>
          </a:r>
          <a:endParaRPr lang="en-US" sz="2200" kern="1200"/>
        </a:p>
      </dsp:txBody>
      <dsp:txXfrm>
        <a:off x="3907174" y="1185677"/>
        <a:ext cx="1693340" cy="1016004"/>
      </dsp:txXfrm>
    </dsp:sp>
    <dsp:sp modelId="{68D0A9F1-792A-4D13-BD52-93D9FF6A4F42}">
      <dsp:nvSpPr>
        <dsp:cNvPr id="0" name=""/>
        <dsp:cNvSpPr/>
      </dsp:nvSpPr>
      <dsp:spPr>
        <a:xfrm>
          <a:off x="5769849" y="1185677"/>
          <a:ext cx="1693340" cy="1016004"/>
        </a:xfrm>
        <a:prstGeom prst="rect">
          <a:avLst/>
        </a:prstGeom>
        <a:solidFill>
          <a:schemeClr val="accent2">
            <a:hueOff val="-2184577"/>
            <a:satOff val="2840"/>
            <a:lumOff val="723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a:t>County of Sacramento </a:t>
          </a:r>
        </a:p>
      </dsp:txBody>
      <dsp:txXfrm>
        <a:off x="5769849" y="1185677"/>
        <a:ext cx="1693340" cy="1016004"/>
      </dsp:txXfrm>
    </dsp:sp>
    <dsp:sp modelId="{CA0D31D8-2C10-4D79-A919-8D29383DB690}">
      <dsp:nvSpPr>
        <dsp:cNvPr id="0" name=""/>
        <dsp:cNvSpPr/>
      </dsp:nvSpPr>
      <dsp:spPr>
        <a:xfrm>
          <a:off x="7632523" y="1185677"/>
          <a:ext cx="1693340" cy="1016004"/>
        </a:xfrm>
        <a:prstGeom prst="rect">
          <a:avLst/>
        </a:prstGeom>
        <a:solidFill>
          <a:schemeClr val="accent2">
            <a:hueOff val="-2427307"/>
            <a:satOff val="3156"/>
            <a:lumOff val="803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b="0" i="0" kern="1200"/>
            <a:t>Placer County </a:t>
          </a:r>
          <a:endParaRPr lang="en-US" sz="2200" kern="1200"/>
        </a:p>
      </dsp:txBody>
      <dsp:txXfrm>
        <a:off x="7632523" y="1185677"/>
        <a:ext cx="1693340" cy="1016004"/>
      </dsp:txXfrm>
    </dsp:sp>
    <dsp:sp modelId="{B7502803-17CC-487A-B2A7-267B20B523A4}">
      <dsp:nvSpPr>
        <dsp:cNvPr id="0" name=""/>
        <dsp:cNvSpPr/>
      </dsp:nvSpPr>
      <dsp:spPr>
        <a:xfrm>
          <a:off x="9495197" y="1185677"/>
          <a:ext cx="1693340" cy="1016004"/>
        </a:xfrm>
        <a:prstGeom prst="rect">
          <a:avLst/>
        </a:prstGeom>
        <a:solidFill>
          <a:schemeClr val="accent2">
            <a:hueOff val="-2670038"/>
            <a:satOff val="3472"/>
            <a:lumOff val="88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a:t>Emeryville</a:t>
          </a:r>
        </a:p>
      </dsp:txBody>
      <dsp:txXfrm>
        <a:off x="9495197" y="1185677"/>
        <a:ext cx="1693340" cy="1016004"/>
      </dsp:txXfrm>
    </dsp:sp>
    <dsp:sp modelId="{A5213D61-DDD5-4646-8377-7A0716C0A481}">
      <dsp:nvSpPr>
        <dsp:cNvPr id="0" name=""/>
        <dsp:cNvSpPr/>
      </dsp:nvSpPr>
      <dsp:spPr>
        <a:xfrm>
          <a:off x="181825" y="2371016"/>
          <a:ext cx="1693340" cy="1016004"/>
        </a:xfrm>
        <a:prstGeom prst="rect">
          <a:avLst/>
        </a:prstGeom>
        <a:solidFill>
          <a:schemeClr val="accent2">
            <a:hueOff val="-2912769"/>
            <a:satOff val="3787"/>
            <a:lumOff val="964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a:t>Fresno</a:t>
          </a:r>
        </a:p>
      </dsp:txBody>
      <dsp:txXfrm>
        <a:off x="181825" y="2371016"/>
        <a:ext cx="1693340" cy="1016004"/>
      </dsp:txXfrm>
    </dsp:sp>
    <dsp:sp modelId="{6A2061C1-B104-4AC7-A052-C2EB62AF4E02}">
      <dsp:nvSpPr>
        <dsp:cNvPr id="0" name=""/>
        <dsp:cNvSpPr/>
      </dsp:nvSpPr>
      <dsp:spPr>
        <a:xfrm>
          <a:off x="2044500" y="2371016"/>
          <a:ext cx="1693340" cy="1016004"/>
        </a:xfrm>
        <a:prstGeom prst="rect">
          <a:avLst/>
        </a:prstGeom>
        <a:solidFill>
          <a:schemeClr val="accent2">
            <a:hueOff val="-3155500"/>
            <a:satOff val="4103"/>
            <a:lumOff val="1045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a:t>Needles </a:t>
          </a:r>
        </a:p>
      </dsp:txBody>
      <dsp:txXfrm>
        <a:off x="2044500" y="2371016"/>
        <a:ext cx="1693340" cy="1016004"/>
      </dsp:txXfrm>
    </dsp:sp>
    <dsp:sp modelId="{EAC75B31-0483-46C4-A860-718C867A4553}">
      <dsp:nvSpPr>
        <dsp:cNvPr id="0" name=""/>
        <dsp:cNvSpPr/>
      </dsp:nvSpPr>
      <dsp:spPr>
        <a:xfrm>
          <a:off x="3907174" y="2371016"/>
          <a:ext cx="1693340" cy="1016004"/>
        </a:xfrm>
        <a:prstGeom prst="rect">
          <a:avLst/>
        </a:prstGeom>
        <a:solidFill>
          <a:schemeClr val="accent2">
            <a:hueOff val="-3398230"/>
            <a:satOff val="4418"/>
            <a:lumOff val="1125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a:t>Rancho Cordova </a:t>
          </a:r>
        </a:p>
      </dsp:txBody>
      <dsp:txXfrm>
        <a:off x="3907174" y="2371016"/>
        <a:ext cx="1693340" cy="1016004"/>
      </dsp:txXfrm>
    </dsp:sp>
    <dsp:sp modelId="{E7AFB45E-4BCD-4EEA-B573-D669A716C57B}">
      <dsp:nvSpPr>
        <dsp:cNvPr id="0" name=""/>
        <dsp:cNvSpPr/>
      </dsp:nvSpPr>
      <dsp:spPr>
        <a:xfrm>
          <a:off x="5769849" y="2371016"/>
          <a:ext cx="1693340" cy="1016004"/>
        </a:xfrm>
        <a:prstGeom prst="rect">
          <a:avLst/>
        </a:prstGeom>
        <a:solidFill>
          <a:schemeClr val="accent2">
            <a:hueOff val="-3640961"/>
            <a:satOff val="4734"/>
            <a:lumOff val="1205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a:t>Redwood City </a:t>
          </a:r>
        </a:p>
      </dsp:txBody>
      <dsp:txXfrm>
        <a:off x="5769849" y="2371016"/>
        <a:ext cx="1693340" cy="1016004"/>
      </dsp:txXfrm>
    </dsp:sp>
    <dsp:sp modelId="{B6BAAAB6-E85F-4271-9CBD-14E30530DFE5}">
      <dsp:nvSpPr>
        <dsp:cNvPr id="0" name=""/>
        <dsp:cNvSpPr/>
      </dsp:nvSpPr>
      <dsp:spPr>
        <a:xfrm>
          <a:off x="7632523" y="2371016"/>
          <a:ext cx="1693340" cy="1016004"/>
        </a:xfrm>
        <a:prstGeom prst="rect">
          <a:avLst/>
        </a:prstGeom>
        <a:solidFill>
          <a:schemeClr val="accent2">
            <a:hueOff val="-3883692"/>
            <a:satOff val="5050"/>
            <a:lumOff val="1286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a:t>Riverside </a:t>
          </a:r>
        </a:p>
      </dsp:txBody>
      <dsp:txXfrm>
        <a:off x="7632523" y="2371016"/>
        <a:ext cx="1693340" cy="1016004"/>
      </dsp:txXfrm>
    </dsp:sp>
    <dsp:sp modelId="{E47D6042-6F5A-478E-B296-60C4A7EB7C48}">
      <dsp:nvSpPr>
        <dsp:cNvPr id="0" name=""/>
        <dsp:cNvSpPr/>
      </dsp:nvSpPr>
      <dsp:spPr>
        <a:xfrm>
          <a:off x="9495197" y="2371016"/>
          <a:ext cx="1693340" cy="1016004"/>
        </a:xfrm>
        <a:prstGeom prst="rect">
          <a:avLst/>
        </a:prstGeom>
        <a:solidFill>
          <a:schemeClr val="accent2">
            <a:hueOff val="-4126423"/>
            <a:satOff val="5365"/>
            <a:lumOff val="1366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a:t>Salinas</a:t>
          </a:r>
        </a:p>
      </dsp:txBody>
      <dsp:txXfrm>
        <a:off x="9495197" y="2371016"/>
        <a:ext cx="1693340" cy="1016004"/>
      </dsp:txXfrm>
    </dsp:sp>
    <dsp:sp modelId="{E2E635F9-5A59-426C-8CC7-D468F072A231}">
      <dsp:nvSpPr>
        <dsp:cNvPr id="0" name=""/>
        <dsp:cNvSpPr/>
      </dsp:nvSpPr>
      <dsp:spPr>
        <a:xfrm>
          <a:off x="2975837" y="3556354"/>
          <a:ext cx="1693340" cy="1016004"/>
        </a:xfrm>
        <a:prstGeom prst="rect">
          <a:avLst/>
        </a:prstGeom>
        <a:solidFill>
          <a:schemeClr val="accent2">
            <a:hueOff val="-4369153"/>
            <a:satOff val="5681"/>
            <a:lumOff val="1447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a:t>Stockton</a:t>
          </a:r>
        </a:p>
      </dsp:txBody>
      <dsp:txXfrm>
        <a:off x="2975837" y="3556354"/>
        <a:ext cx="1693340" cy="1016004"/>
      </dsp:txXfrm>
    </dsp:sp>
    <dsp:sp modelId="{8C450631-B3B0-4BE6-8F7C-31D119CD911A}">
      <dsp:nvSpPr>
        <dsp:cNvPr id="0" name=""/>
        <dsp:cNvSpPr/>
      </dsp:nvSpPr>
      <dsp:spPr>
        <a:xfrm>
          <a:off x="4838511" y="3556354"/>
          <a:ext cx="1693340" cy="1016004"/>
        </a:xfrm>
        <a:prstGeom prst="rect">
          <a:avLst/>
        </a:prstGeom>
        <a:solidFill>
          <a:schemeClr val="accent2">
            <a:hueOff val="-4611884"/>
            <a:satOff val="5996"/>
            <a:lumOff val="1527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a:t>Ukiah</a:t>
          </a:r>
        </a:p>
      </dsp:txBody>
      <dsp:txXfrm>
        <a:off x="4838511" y="3556354"/>
        <a:ext cx="1693340" cy="1016004"/>
      </dsp:txXfrm>
    </dsp:sp>
    <dsp:sp modelId="{19803F0C-827D-430D-BBED-5550EF93F8E3}">
      <dsp:nvSpPr>
        <dsp:cNvPr id="0" name=""/>
        <dsp:cNvSpPr/>
      </dsp:nvSpPr>
      <dsp:spPr>
        <a:xfrm>
          <a:off x="6701186" y="3556354"/>
          <a:ext cx="1693340" cy="1016004"/>
        </a:xfrm>
        <a:prstGeom prst="rect">
          <a:avLst/>
        </a:prstGeom>
        <a:solidFill>
          <a:schemeClr val="accent2">
            <a:hueOff val="-4854615"/>
            <a:satOff val="6312"/>
            <a:lumOff val="1607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a:t>Yuba</a:t>
          </a:r>
        </a:p>
      </dsp:txBody>
      <dsp:txXfrm>
        <a:off x="6701186" y="3556354"/>
        <a:ext cx="1693340" cy="101600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004FF3-FC1A-455D-8956-A196E233A2E9}">
      <dsp:nvSpPr>
        <dsp:cNvPr id="0" name=""/>
        <dsp:cNvSpPr/>
      </dsp:nvSpPr>
      <dsp:spPr>
        <a:xfrm>
          <a:off x="3201" y="445489"/>
          <a:ext cx="2539866" cy="1523919"/>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a:t>Prohousing Designation Program </a:t>
          </a:r>
        </a:p>
      </dsp:txBody>
      <dsp:txXfrm>
        <a:off x="3201" y="445489"/>
        <a:ext cx="2539866" cy="1523919"/>
      </dsp:txXfrm>
    </dsp:sp>
    <dsp:sp modelId="{EEDB2D71-BB22-45EE-B260-6E3533716FDC}">
      <dsp:nvSpPr>
        <dsp:cNvPr id="0" name=""/>
        <dsp:cNvSpPr/>
      </dsp:nvSpPr>
      <dsp:spPr>
        <a:xfrm>
          <a:off x="2797054" y="445489"/>
          <a:ext cx="2539866" cy="1523919"/>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a:t>Permanent Local Housing Allocation (PLHA)</a:t>
          </a:r>
        </a:p>
      </dsp:txBody>
      <dsp:txXfrm>
        <a:off x="2797054" y="445489"/>
        <a:ext cx="2539866" cy="1523919"/>
      </dsp:txXfrm>
    </dsp:sp>
    <dsp:sp modelId="{30A9522E-3C88-4970-93CA-D871010A2026}">
      <dsp:nvSpPr>
        <dsp:cNvPr id="0" name=""/>
        <dsp:cNvSpPr/>
      </dsp:nvSpPr>
      <dsp:spPr>
        <a:xfrm>
          <a:off x="5590907" y="445489"/>
          <a:ext cx="2539866" cy="1523919"/>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a:t>Affordable Housing and Sustainable Communities (AHSC)</a:t>
          </a:r>
        </a:p>
      </dsp:txBody>
      <dsp:txXfrm>
        <a:off x="5590907" y="445489"/>
        <a:ext cx="2539866" cy="1523919"/>
      </dsp:txXfrm>
    </dsp:sp>
    <dsp:sp modelId="{0AF6C12B-3D01-4A21-A232-95F7C3E8D403}">
      <dsp:nvSpPr>
        <dsp:cNvPr id="0" name=""/>
        <dsp:cNvSpPr/>
      </dsp:nvSpPr>
      <dsp:spPr>
        <a:xfrm>
          <a:off x="8384760" y="445489"/>
          <a:ext cx="2539866" cy="1523919"/>
        </a:xfrm>
        <a:prstGeom prst="rect">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err="1"/>
            <a:t>CalTrans</a:t>
          </a:r>
          <a:r>
            <a:rPr lang="en-US" sz="2200" kern="1200" dirty="0"/>
            <a:t> Sustainable Communities Grant Program (SB1)</a:t>
          </a:r>
        </a:p>
      </dsp:txBody>
      <dsp:txXfrm>
        <a:off x="8384760" y="445489"/>
        <a:ext cx="2539866" cy="1523919"/>
      </dsp:txXfrm>
    </dsp:sp>
    <dsp:sp modelId="{016E4ED9-B931-4CBC-8C84-45B775FF0EF9}">
      <dsp:nvSpPr>
        <dsp:cNvPr id="0" name=""/>
        <dsp:cNvSpPr/>
      </dsp:nvSpPr>
      <dsp:spPr>
        <a:xfrm>
          <a:off x="3201" y="2223395"/>
          <a:ext cx="2539866" cy="1523919"/>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a:t>Community Development Block Grant Program (CDBG)</a:t>
          </a:r>
        </a:p>
      </dsp:txBody>
      <dsp:txXfrm>
        <a:off x="3201" y="2223395"/>
        <a:ext cx="2539866" cy="1523919"/>
      </dsp:txXfrm>
    </dsp:sp>
    <dsp:sp modelId="{C0573349-14B1-4BA3-BC1F-1A49AC764430}">
      <dsp:nvSpPr>
        <dsp:cNvPr id="0" name=""/>
        <dsp:cNvSpPr/>
      </dsp:nvSpPr>
      <dsp:spPr>
        <a:xfrm>
          <a:off x="2797054" y="2223395"/>
          <a:ext cx="2539866" cy="1523919"/>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a:t>Infill Infrastructure Grant Program (IIG)</a:t>
          </a:r>
        </a:p>
      </dsp:txBody>
      <dsp:txXfrm>
        <a:off x="2797054" y="2223395"/>
        <a:ext cx="2539866" cy="1523919"/>
      </dsp:txXfrm>
    </dsp:sp>
    <dsp:sp modelId="{AB87E9E8-DAB9-4981-AB08-5981FDC32EEE}">
      <dsp:nvSpPr>
        <dsp:cNvPr id="0" name=""/>
        <dsp:cNvSpPr/>
      </dsp:nvSpPr>
      <dsp:spPr>
        <a:xfrm>
          <a:off x="5590907" y="2223395"/>
          <a:ext cx="2539866" cy="1523919"/>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a:t>Local Housing Trust Fund Program</a:t>
          </a:r>
        </a:p>
      </dsp:txBody>
      <dsp:txXfrm>
        <a:off x="5590907" y="2223395"/>
        <a:ext cx="2539866" cy="1523919"/>
      </dsp:txXfrm>
    </dsp:sp>
    <dsp:sp modelId="{2012EA19-2157-4930-9068-0F72185DD9CA}">
      <dsp:nvSpPr>
        <dsp:cNvPr id="0" name=""/>
        <dsp:cNvSpPr/>
      </dsp:nvSpPr>
      <dsp:spPr>
        <a:xfrm>
          <a:off x="8384760" y="2223395"/>
          <a:ext cx="2539866" cy="1523919"/>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a:t>Transit and Intercity Rail Capital Program</a:t>
          </a:r>
        </a:p>
      </dsp:txBody>
      <dsp:txXfrm>
        <a:off x="8384760" y="2223395"/>
        <a:ext cx="2539866" cy="1523919"/>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CF99B6-03A1-437F-B123-68EBE01350FE}">
      <dsp:nvSpPr>
        <dsp:cNvPr id="0" name=""/>
        <dsp:cNvSpPr/>
      </dsp:nvSpPr>
      <dsp:spPr>
        <a:xfrm>
          <a:off x="4966215" y="827914"/>
          <a:ext cx="1759143" cy="826645"/>
        </a:xfrm>
        <a:prstGeom prst="roundRect">
          <a:avLst>
            <a:gd name="adj" fmla="val 10000"/>
          </a:avLst>
        </a:prstGeom>
        <a:solidFill>
          <a:srgbClr val="DA850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Land Use and Local Government Relations</a:t>
          </a:r>
        </a:p>
      </dsp:txBody>
      <dsp:txXfrm>
        <a:off x="4990427" y="852126"/>
        <a:ext cx="1710719" cy="778221"/>
      </dsp:txXfrm>
    </dsp:sp>
    <dsp:sp modelId="{1AC5501D-D367-4007-910E-84EE12A976E8}">
      <dsp:nvSpPr>
        <dsp:cNvPr id="0" name=""/>
        <dsp:cNvSpPr/>
      </dsp:nvSpPr>
      <dsp:spPr>
        <a:xfrm>
          <a:off x="3043256" y="1654560"/>
          <a:ext cx="2802530" cy="330658"/>
        </a:xfrm>
        <a:custGeom>
          <a:avLst/>
          <a:gdLst/>
          <a:ahLst/>
          <a:cxnLst/>
          <a:rect l="0" t="0" r="0" b="0"/>
          <a:pathLst>
            <a:path>
              <a:moveTo>
                <a:pt x="2802530" y="0"/>
              </a:moveTo>
              <a:lnTo>
                <a:pt x="2802530" y="165329"/>
              </a:lnTo>
              <a:lnTo>
                <a:pt x="0" y="165329"/>
              </a:lnTo>
              <a:lnTo>
                <a:pt x="0" y="33065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71B62D5-3BB7-4712-AEBD-F2ACEE91A142}">
      <dsp:nvSpPr>
        <dsp:cNvPr id="0" name=""/>
        <dsp:cNvSpPr/>
      </dsp:nvSpPr>
      <dsp:spPr>
        <a:xfrm>
          <a:off x="2230630" y="1985218"/>
          <a:ext cx="1625251" cy="826645"/>
        </a:xfrm>
        <a:prstGeom prst="roundRect">
          <a:avLst>
            <a:gd name="adj" fmla="val 10000"/>
          </a:avLst>
        </a:prstGeom>
        <a:solidFill>
          <a:srgbClr val="DA850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Planning Grants &amp; Incentives</a:t>
          </a:r>
        </a:p>
      </dsp:txBody>
      <dsp:txXfrm>
        <a:off x="2254842" y="2009430"/>
        <a:ext cx="1576827" cy="778221"/>
      </dsp:txXfrm>
    </dsp:sp>
    <dsp:sp modelId="{D42EB6FF-2852-4FFB-BF68-AB543FB52721}">
      <dsp:nvSpPr>
        <dsp:cNvPr id="0" name=""/>
        <dsp:cNvSpPr/>
      </dsp:nvSpPr>
      <dsp:spPr>
        <a:xfrm>
          <a:off x="625317" y="2811864"/>
          <a:ext cx="2417938" cy="330658"/>
        </a:xfrm>
        <a:custGeom>
          <a:avLst/>
          <a:gdLst/>
          <a:ahLst/>
          <a:cxnLst/>
          <a:rect l="0" t="0" r="0" b="0"/>
          <a:pathLst>
            <a:path>
              <a:moveTo>
                <a:pt x="2417938" y="0"/>
              </a:moveTo>
              <a:lnTo>
                <a:pt x="2417938" y="165329"/>
              </a:lnTo>
              <a:lnTo>
                <a:pt x="0" y="165329"/>
              </a:lnTo>
              <a:lnTo>
                <a:pt x="0" y="330658"/>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A4EDAE1-6C0B-4F52-AA74-C4D642AE9BB9}">
      <dsp:nvSpPr>
        <dsp:cNvPr id="0" name=""/>
        <dsp:cNvSpPr/>
      </dsp:nvSpPr>
      <dsp:spPr>
        <a:xfrm>
          <a:off x="5333" y="3142522"/>
          <a:ext cx="1239968" cy="826645"/>
        </a:xfrm>
        <a:prstGeom prst="roundRect">
          <a:avLst>
            <a:gd name="adj" fmla="val 10000"/>
          </a:avLst>
        </a:prstGeom>
        <a:solidFill>
          <a:srgbClr val="DA850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a:t>Technical Assistance</a:t>
          </a:r>
        </a:p>
      </dsp:txBody>
      <dsp:txXfrm>
        <a:off x="29545" y="3166734"/>
        <a:ext cx="1191544" cy="778221"/>
      </dsp:txXfrm>
    </dsp:sp>
    <dsp:sp modelId="{588A8B18-B526-4467-A49D-4FB00DEC42A3}">
      <dsp:nvSpPr>
        <dsp:cNvPr id="0" name=""/>
        <dsp:cNvSpPr/>
      </dsp:nvSpPr>
      <dsp:spPr>
        <a:xfrm>
          <a:off x="2237276" y="2811864"/>
          <a:ext cx="805979" cy="330658"/>
        </a:xfrm>
        <a:custGeom>
          <a:avLst/>
          <a:gdLst/>
          <a:ahLst/>
          <a:cxnLst/>
          <a:rect l="0" t="0" r="0" b="0"/>
          <a:pathLst>
            <a:path>
              <a:moveTo>
                <a:pt x="805979" y="0"/>
              </a:moveTo>
              <a:lnTo>
                <a:pt x="805979" y="165329"/>
              </a:lnTo>
              <a:lnTo>
                <a:pt x="0" y="165329"/>
              </a:lnTo>
              <a:lnTo>
                <a:pt x="0" y="330658"/>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B217867-5F05-47E8-8AE9-E071D3FAE7C2}">
      <dsp:nvSpPr>
        <dsp:cNvPr id="0" name=""/>
        <dsp:cNvSpPr/>
      </dsp:nvSpPr>
      <dsp:spPr>
        <a:xfrm>
          <a:off x="1617292" y="3142522"/>
          <a:ext cx="1239968" cy="826645"/>
        </a:xfrm>
        <a:prstGeom prst="roundRect">
          <a:avLst>
            <a:gd name="adj" fmla="val 10000"/>
          </a:avLst>
        </a:prstGeom>
        <a:solidFill>
          <a:srgbClr val="DA850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a:t>Planning Grants</a:t>
          </a:r>
        </a:p>
      </dsp:txBody>
      <dsp:txXfrm>
        <a:off x="1641504" y="3166734"/>
        <a:ext cx="1191544" cy="778221"/>
      </dsp:txXfrm>
    </dsp:sp>
    <dsp:sp modelId="{550A248E-5CCB-4F6B-A21B-2F9D57E0891D}">
      <dsp:nvSpPr>
        <dsp:cNvPr id="0" name=""/>
        <dsp:cNvSpPr/>
      </dsp:nvSpPr>
      <dsp:spPr>
        <a:xfrm>
          <a:off x="3043256" y="2811864"/>
          <a:ext cx="805979" cy="330658"/>
        </a:xfrm>
        <a:custGeom>
          <a:avLst/>
          <a:gdLst/>
          <a:ahLst/>
          <a:cxnLst/>
          <a:rect l="0" t="0" r="0" b="0"/>
          <a:pathLst>
            <a:path>
              <a:moveTo>
                <a:pt x="0" y="0"/>
              </a:moveTo>
              <a:lnTo>
                <a:pt x="0" y="165329"/>
              </a:lnTo>
              <a:lnTo>
                <a:pt x="805979" y="165329"/>
              </a:lnTo>
              <a:lnTo>
                <a:pt x="805979" y="330658"/>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5FAA225-A4F2-4A13-8E22-6BEB4A27CF70}">
      <dsp:nvSpPr>
        <dsp:cNvPr id="0" name=""/>
        <dsp:cNvSpPr/>
      </dsp:nvSpPr>
      <dsp:spPr>
        <a:xfrm>
          <a:off x="3229251" y="3142522"/>
          <a:ext cx="1239968" cy="826645"/>
        </a:xfrm>
        <a:prstGeom prst="roundRect">
          <a:avLst>
            <a:gd name="adj" fmla="val 10000"/>
          </a:avLst>
        </a:prstGeom>
        <a:solidFill>
          <a:srgbClr val="DA850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a:t>Incentive Programs</a:t>
          </a:r>
        </a:p>
      </dsp:txBody>
      <dsp:txXfrm>
        <a:off x="3253463" y="3166734"/>
        <a:ext cx="1191544" cy="778221"/>
      </dsp:txXfrm>
    </dsp:sp>
    <dsp:sp modelId="{3E8CBE6F-E6D5-4349-9450-66F90C0117CD}">
      <dsp:nvSpPr>
        <dsp:cNvPr id="0" name=""/>
        <dsp:cNvSpPr/>
      </dsp:nvSpPr>
      <dsp:spPr>
        <a:xfrm>
          <a:off x="3043256" y="2811864"/>
          <a:ext cx="2417938" cy="330658"/>
        </a:xfrm>
        <a:custGeom>
          <a:avLst/>
          <a:gdLst/>
          <a:ahLst/>
          <a:cxnLst/>
          <a:rect l="0" t="0" r="0" b="0"/>
          <a:pathLst>
            <a:path>
              <a:moveTo>
                <a:pt x="0" y="0"/>
              </a:moveTo>
              <a:lnTo>
                <a:pt x="0" y="165329"/>
              </a:lnTo>
              <a:lnTo>
                <a:pt x="2417938" y="165329"/>
              </a:lnTo>
              <a:lnTo>
                <a:pt x="2417938" y="330658"/>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39D02E3-4790-442B-9514-23995329418B}">
      <dsp:nvSpPr>
        <dsp:cNvPr id="0" name=""/>
        <dsp:cNvSpPr/>
      </dsp:nvSpPr>
      <dsp:spPr>
        <a:xfrm>
          <a:off x="4841211" y="3142522"/>
          <a:ext cx="1239968" cy="826645"/>
        </a:xfrm>
        <a:prstGeom prst="roundRect">
          <a:avLst>
            <a:gd name="adj" fmla="val 10000"/>
          </a:avLst>
        </a:prstGeom>
        <a:solidFill>
          <a:srgbClr val="DA850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Housing Element Review</a:t>
          </a:r>
        </a:p>
      </dsp:txBody>
      <dsp:txXfrm>
        <a:off x="4865423" y="3166734"/>
        <a:ext cx="1191544" cy="778221"/>
      </dsp:txXfrm>
    </dsp:sp>
    <dsp:sp modelId="{DD8316D7-5D8A-46D3-9FBA-FCF210D808C7}">
      <dsp:nvSpPr>
        <dsp:cNvPr id="0" name=""/>
        <dsp:cNvSpPr/>
      </dsp:nvSpPr>
      <dsp:spPr>
        <a:xfrm>
          <a:off x="5845787" y="1654560"/>
          <a:ext cx="2839326" cy="330658"/>
        </a:xfrm>
        <a:custGeom>
          <a:avLst/>
          <a:gdLst/>
          <a:ahLst/>
          <a:cxnLst/>
          <a:rect l="0" t="0" r="0" b="0"/>
          <a:pathLst>
            <a:path>
              <a:moveTo>
                <a:pt x="0" y="0"/>
              </a:moveTo>
              <a:lnTo>
                <a:pt x="0" y="165329"/>
              </a:lnTo>
              <a:lnTo>
                <a:pt x="2839326" y="165329"/>
              </a:lnTo>
              <a:lnTo>
                <a:pt x="2839326" y="33065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B56FBF8-FD83-43F7-8907-3413E2773EFA}">
      <dsp:nvSpPr>
        <dsp:cNvPr id="0" name=""/>
        <dsp:cNvSpPr/>
      </dsp:nvSpPr>
      <dsp:spPr>
        <a:xfrm>
          <a:off x="7909284" y="1985218"/>
          <a:ext cx="1551659" cy="826645"/>
        </a:xfrm>
        <a:prstGeom prst="roundRect">
          <a:avLst>
            <a:gd name="adj" fmla="val 10000"/>
          </a:avLst>
        </a:prstGeom>
        <a:solidFill>
          <a:srgbClr val="23559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0" kern="1200" dirty="0"/>
            <a:t>Housing Accountability Unit</a:t>
          </a:r>
        </a:p>
      </dsp:txBody>
      <dsp:txXfrm>
        <a:off x="7933496" y="2009430"/>
        <a:ext cx="1503235" cy="778221"/>
      </dsp:txXfrm>
    </dsp:sp>
    <dsp:sp modelId="{752E8DAA-C883-4991-A139-0A313839158C}">
      <dsp:nvSpPr>
        <dsp:cNvPr id="0" name=""/>
        <dsp:cNvSpPr/>
      </dsp:nvSpPr>
      <dsp:spPr>
        <a:xfrm>
          <a:off x="7073154" y="2811864"/>
          <a:ext cx="1611959" cy="330658"/>
        </a:xfrm>
        <a:custGeom>
          <a:avLst/>
          <a:gdLst/>
          <a:ahLst/>
          <a:cxnLst/>
          <a:rect l="0" t="0" r="0" b="0"/>
          <a:pathLst>
            <a:path>
              <a:moveTo>
                <a:pt x="1611959" y="0"/>
              </a:moveTo>
              <a:lnTo>
                <a:pt x="1611959" y="165329"/>
              </a:lnTo>
              <a:lnTo>
                <a:pt x="0" y="165329"/>
              </a:lnTo>
              <a:lnTo>
                <a:pt x="0" y="330658"/>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A88D8EA-2CFA-418E-98D3-5073022D58B1}">
      <dsp:nvSpPr>
        <dsp:cNvPr id="0" name=""/>
        <dsp:cNvSpPr/>
      </dsp:nvSpPr>
      <dsp:spPr>
        <a:xfrm>
          <a:off x="6453170" y="3142522"/>
          <a:ext cx="1239968" cy="826645"/>
        </a:xfrm>
        <a:prstGeom prst="roundRect">
          <a:avLst>
            <a:gd name="adj" fmla="val 10000"/>
          </a:avLst>
        </a:prstGeom>
        <a:solidFill>
          <a:srgbClr val="23559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0" kern="1200" dirty="0"/>
            <a:t>Technical Assistance</a:t>
          </a:r>
        </a:p>
      </dsp:txBody>
      <dsp:txXfrm>
        <a:off x="6477382" y="3166734"/>
        <a:ext cx="1191544" cy="778221"/>
      </dsp:txXfrm>
    </dsp:sp>
    <dsp:sp modelId="{A6F58ED0-A16D-4676-8466-69499FA30FDA}">
      <dsp:nvSpPr>
        <dsp:cNvPr id="0" name=""/>
        <dsp:cNvSpPr/>
      </dsp:nvSpPr>
      <dsp:spPr>
        <a:xfrm>
          <a:off x="8639394" y="2811864"/>
          <a:ext cx="91440" cy="330658"/>
        </a:xfrm>
        <a:custGeom>
          <a:avLst/>
          <a:gdLst/>
          <a:ahLst/>
          <a:cxnLst/>
          <a:rect l="0" t="0" r="0" b="0"/>
          <a:pathLst>
            <a:path>
              <a:moveTo>
                <a:pt x="45720" y="0"/>
              </a:moveTo>
              <a:lnTo>
                <a:pt x="45720" y="330658"/>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9EF5726-9627-41EF-9987-E9550CFCA3C9}">
      <dsp:nvSpPr>
        <dsp:cNvPr id="0" name=""/>
        <dsp:cNvSpPr/>
      </dsp:nvSpPr>
      <dsp:spPr>
        <a:xfrm>
          <a:off x="8065129" y="3142522"/>
          <a:ext cx="1239968" cy="826645"/>
        </a:xfrm>
        <a:prstGeom prst="roundRect">
          <a:avLst>
            <a:gd name="adj" fmla="val 10000"/>
          </a:avLst>
        </a:prstGeom>
        <a:solidFill>
          <a:srgbClr val="23559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0" kern="1200" dirty="0"/>
            <a:t>Enforcement</a:t>
          </a:r>
        </a:p>
      </dsp:txBody>
      <dsp:txXfrm>
        <a:off x="8089341" y="3166734"/>
        <a:ext cx="1191544" cy="778221"/>
      </dsp:txXfrm>
    </dsp:sp>
    <dsp:sp modelId="{B546B99B-B948-4001-B4D2-62307F9AB417}">
      <dsp:nvSpPr>
        <dsp:cNvPr id="0" name=""/>
        <dsp:cNvSpPr/>
      </dsp:nvSpPr>
      <dsp:spPr>
        <a:xfrm>
          <a:off x="8685114" y="2811864"/>
          <a:ext cx="1611959" cy="330658"/>
        </a:xfrm>
        <a:custGeom>
          <a:avLst/>
          <a:gdLst/>
          <a:ahLst/>
          <a:cxnLst/>
          <a:rect l="0" t="0" r="0" b="0"/>
          <a:pathLst>
            <a:path>
              <a:moveTo>
                <a:pt x="0" y="0"/>
              </a:moveTo>
              <a:lnTo>
                <a:pt x="0" y="165329"/>
              </a:lnTo>
              <a:lnTo>
                <a:pt x="1611959" y="165329"/>
              </a:lnTo>
              <a:lnTo>
                <a:pt x="1611959" y="330658"/>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8A06A42-5C9F-4CCB-959A-501BE542E12B}">
      <dsp:nvSpPr>
        <dsp:cNvPr id="0" name=""/>
        <dsp:cNvSpPr/>
      </dsp:nvSpPr>
      <dsp:spPr>
        <a:xfrm>
          <a:off x="9677089" y="3142522"/>
          <a:ext cx="1239968" cy="826645"/>
        </a:xfrm>
        <a:prstGeom prst="roundRect">
          <a:avLst>
            <a:gd name="adj" fmla="val 10000"/>
          </a:avLst>
        </a:prstGeom>
        <a:solidFill>
          <a:srgbClr val="DA850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Housing Element Review</a:t>
          </a:r>
        </a:p>
      </dsp:txBody>
      <dsp:txXfrm>
        <a:off x="9701301" y="3166734"/>
        <a:ext cx="1191544" cy="778221"/>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3BF0AC-48D2-490C-A2D8-F0D69C9E273B}">
      <dsp:nvSpPr>
        <dsp:cNvPr id="0" name=""/>
        <dsp:cNvSpPr/>
      </dsp:nvSpPr>
      <dsp:spPr>
        <a:xfrm>
          <a:off x="4556931" y="400134"/>
          <a:ext cx="1401737" cy="934491"/>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0" kern="1200"/>
            <a:t>Housing Accountability Unit</a:t>
          </a:r>
        </a:p>
      </dsp:txBody>
      <dsp:txXfrm>
        <a:off x="4584301" y="427504"/>
        <a:ext cx="1346997" cy="879751"/>
      </dsp:txXfrm>
    </dsp:sp>
    <dsp:sp modelId="{89477800-1E57-4F38-81A9-1D38DC7470E5}">
      <dsp:nvSpPr>
        <dsp:cNvPr id="0" name=""/>
        <dsp:cNvSpPr/>
      </dsp:nvSpPr>
      <dsp:spPr>
        <a:xfrm>
          <a:off x="2524411" y="1334626"/>
          <a:ext cx="2733388" cy="373796"/>
        </a:xfrm>
        <a:custGeom>
          <a:avLst/>
          <a:gdLst/>
          <a:ahLst/>
          <a:cxnLst/>
          <a:rect l="0" t="0" r="0" b="0"/>
          <a:pathLst>
            <a:path>
              <a:moveTo>
                <a:pt x="2733388" y="0"/>
              </a:moveTo>
              <a:lnTo>
                <a:pt x="2733388" y="186898"/>
              </a:lnTo>
              <a:lnTo>
                <a:pt x="0" y="186898"/>
              </a:lnTo>
              <a:lnTo>
                <a:pt x="0" y="373796"/>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E85E02E-A438-4A1F-B6E3-FFD74BE1F770}">
      <dsp:nvSpPr>
        <dsp:cNvPr id="0" name=""/>
        <dsp:cNvSpPr/>
      </dsp:nvSpPr>
      <dsp:spPr>
        <a:xfrm>
          <a:off x="1823542" y="1708423"/>
          <a:ext cx="1401737" cy="934491"/>
        </a:xfrm>
        <a:prstGeom prst="roundRect">
          <a:avLst>
            <a:gd name="adj" fmla="val 1000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0" kern="1200"/>
            <a:t>Tip-Based</a:t>
          </a:r>
        </a:p>
        <a:p>
          <a:pPr marL="0" lvl="0" indent="0" algn="ctr" defTabSz="711200">
            <a:lnSpc>
              <a:spcPct val="90000"/>
            </a:lnSpc>
            <a:spcBef>
              <a:spcPct val="0"/>
            </a:spcBef>
            <a:spcAft>
              <a:spcPct val="35000"/>
            </a:spcAft>
            <a:buNone/>
          </a:pPr>
          <a:r>
            <a:rPr lang="en-US" sz="1600" b="0" kern="1200"/>
            <a:t>Enforcement</a:t>
          </a:r>
        </a:p>
      </dsp:txBody>
      <dsp:txXfrm>
        <a:off x="1850912" y="1735793"/>
        <a:ext cx="1346997" cy="879751"/>
      </dsp:txXfrm>
    </dsp:sp>
    <dsp:sp modelId="{4F9241C6-07F1-4113-BEAC-85381B68E7F5}">
      <dsp:nvSpPr>
        <dsp:cNvPr id="0" name=""/>
        <dsp:cNvSpPr/>
      </dsp:nvSpPr>
      <dsp:spPr>
        <a:xfrm>
          <a:off x="702152" y="2642914"/>
          <a:ext cx="1822259" cy="373796"/>
        </a:xfrm>
        <a:custGeom>
          <a:avLst/>
          <a:gdLst/>
          <a:ahLst/>
          <a:cxnLst/>
          <a:rect l="0" t="0" r="0" b="0"/>
          <a:pathLst>
            <a:path>
              <a:moveTo>
                <a:pt x="1822259" y="0"/>
              </a:moveTo>
              <a:lnTo>
                <a:pt x="1822259" y="186898"/>
              </a:lnTo>
              <a:lnTo>
                <a:pt x="0" y="186898"/>
              </a:lnTo>
              <a:lnTo>
                <a:pt x="0" y="373796"/>
              </a:lnTo>
            </a:path>
          </a:pathLst>
        </a:cu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DC86B5D-3763-43A7-97C7-34B386D9A965}">
      <dsp:nvSpPr>
        <dsp:cNvPr id="0" name=""/>
        <dsp:cNvSpPr/>
      </dsp:nvSpPr>
      <dsp:spPr>
        <a:xfrm>
          <a:off x="1283" y="3016711"/>
          <a:ext cx="1401737" cy="934491"/>
        </a:xfrm>
        <a:prstGeom prst="roundRect">
          <a:avLst>
            <a:gd name="adj" fmla="val 10000"/>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600" b="0" kern="1200">
              <a:latin typeface="Arial"/>
              <a:ea typeface="+mn-ea"/>
              <a:cs typeface="+mn-cs"/>
            </a:rPr>
            <a:t>Technical Assistance</a:t>
          </a:r>
        </a:p>
      </dsp:txBody>
      <dsp:txXfrm>
        <a:off x="28653" y="3044081"/>
        <a:ext cx="1346997" cy="879751"/>
      </dsp:txXfrm>
    </dsp:sp>
    <dsp:sp modelId="{0C7E2AA9-A7F9-488F-B600-CBD1F97B4248}">
      <dsp:nvSpPr>
        <dsp:cNvPr id="0" name=""/>
        <dsp:cNvSpPr/>
      </dsp:nvSpPr>
      <dsp:spPr>
        <a:xfrm>
          <a:off x="2478691" y="2642914"/>
          <a:ext cx="91440" cy="373796"/>
        </a:xfrm>
        <a:custGeom>
          <a:avLst/>
          <a:gdLst/>
          <a:ahLst/>
          <a:cxnLst/>
          <a:rect l="0" t="0" r="0" b="0"/>
          <a:pathLst>
            <a:path>
              <a:moveTo>
                <a:pt x="45720" y="0"/>
              </a:moveTo>
              <a:lnTo>
                <a:pt x="45720" y="373796"/>
              </a:lnTo>
            </a:path>
          </a:pathLst>
        </a:cu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0D6C3E2-E7AD-452F-A83B-AF79EBE64A40}">
      <dsp:nvSpPr>
        <dsp:cNvPr id="0" name=""/>
        <dsp:cNvSpPr/>
      </dsp:nvSpPr>
      <dsp:spPr>
        <a:xfrm>
          <a:off x="1823542" y="3016711"/>
          <a:ext cx="1401737" cy="934491"/>
        </a:xfrm>
        <a:prstGeom prst="roundRect">
          <a:avLst>
            <a:gd name="adj" fmla="val 10000"/>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600" b="0" kern="1200">
              <a:latin typeface="Arial"/>
              <a:ea typeface="+mn-ea"/>
              <a:cs typeface="+mn-cs"/>
            </a:rPr>
            <a:t>Enforcement</a:t>
          </a:r>
        </a:p>
      </dsp:txBody>
      <dsp:txXfrm>
        <a:off x="1850912" y="3044081"/>
        <a:ext cx="1346997" cy="879751"/>
      </dsp:txXfrm>
    </dsp:sp>
    <dsp:sp modelId="{5C158006-9F96-42FD-9C5E-C63DA0438BF6}">
      <dsp:nvSpPr>
        <dsp:cNvPr id="0" name=""/>
        <dsp:cNvSpPr/>
      </dsp:nvSpPr>
      <dsp:spPr>
        <a:xfrm>
          <a:off x="2524411" y="2642914"/>
          <a:ext cx="1822259" cy="373796"/>
        </a:xfrm>
        <a:custGeom>
          <a:avLst/>
          <a:gdLst/>
          <a:ahLst/>
          <a:cxnLst/>
          <a:rect l="0" t="0" r="0" b="0"/>
          <a:pathLst>
            <a:path>
              <a:moveTo>
                <a:pt x="0" y="0"/>
              </a:moveTo>
              <a:lnTo>
                <a:pt x="0" y="186898"/>
              </a:lnTo>
              <a:lnTo>
                <a:pt x="1822259" y="186898"/>
              </a:lnTo>
              <a:lnTo>
                <a:pt x="1822259" y="373796"/>
              </a:lnTo>
            </a:path>
          </a:pathLst>
        </a:cu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B4E88A1-21AF-4B41-AB50-945C7A5CA078}">
      <dsp:nvSpPr>
        <dsp:cNvPr id="0" name=""/>
        <dsp:cNvSpPr/>
      </dsp:nvSpPr>
      <dsp:spPr>
        <a:xfrm>
          <a:off x="3645801" y="3016711"/>
          <a:ext cx="1401737" cy="934491"/>
        </a:xfrm>
        <a:prstGeom prst="roundRect">
          <a:avLst>
            <a:gd name="adj" fmla="val 10000"/>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711200">
            <a:lnSpc>
              <a:spcPct val="90000"/>
            </a:lnSpc>
            <a:spcBef>
              <a:spcPct val="0"/>
            </a:spcBef>
            <a:spcAft>
              <a:spcPct val="35000"/>
            </a:spcAft>
            <a:buNone/>
          </a:pPr>
          <a:r>
            <a:rPr lang="en-US" sz="1600" b="0" kern="1200">
              <a:latin typeface="Arial"/>
              <a:ea typeface="+mn-ea"/>
              <a:cs typeface="+mn-cs"/>
            </a:rPr>
            <a:t>Accessory Dwelling Units</a:t>
          </a:r>
        </a:p>
      </dsp:txBody>
      <dsp:txXfrm>
        <a:off x="3673171" y="3044081"/>
        <a:ext cx="1346997" cy="879751"/>
      </dsp:txXfrm>
    </dsp:sp>
    <dsp:sp modelId="{F1CD7759-F9A5-4C1E-B945-910C091E49B1}">
      <dsp:nvSpPr>
        <dsp:cNvPr id="0" name=""/>
        <dsp:cNvSpPr/>
      </dsp:nvSpPr>
      <dsp:spPr>
        <a:xfrm>
          <a:off x="5257800" y="1334626"/>
          <a:ext cx="2733388" cy="373796"/>
        </a:xfrm>
        <a:custGeom>
          <a:avLst/>
          <a:gdLst/>
          <a:ahLst/>
          <a:cxnLst/>
          <a:rect l="0" t="0" r="0" b="0"/>
          <a:pathLst>
            <a:path>
              <a:moveTo>
                <a:pt x="0" y="0"/>
              </a:moveTo>
              <a:lnTo>
                <a:pt x="0" y="186898"/>
              </a:lnTo>
              <a:lnTo>
                <a:pt x="2733388" y="186898"/>
              </a:lnTo>
              <a:lnTo>
                <a:pt x="2733388" y="373796"/>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5B8E092-038B-4907-BBEA-E80EA53858B5}">
      <dsp:nvSpPr>
        <dsp:cNvPr id="0" name=""/>
        <dsp:cNvSpPr/>
      </dsp:nvSpPr>
      <dsp:spPr>
        <a:xfrm>
          <a:off x="7290319" y="1708423"/>
          <a:ext cx="1401737" cy="934491"/>
        </a:xfrm>
        <a:prstGeom prst="roundRect">
          <a:avLst>
            <a:gd name="adj" fmla="val 1000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0" kern="1200"/>
            <a:t>Proactive</a:t>
          </a:r>
        </a:p>
        <a:p>
          <a:pPr marL="0" lvl="0" indent="0" algn="ctr" defTabSz="711200">
            <a:lnSpc>
              <a:spcPct val="90000"/>
            </a:lnSpc>
            <a:spcBef>
              <a:spcPct val="0"/>
            </a:spcBef>
            <a:spcAft>
              <a:spcPct val="35000"/>
            </a:spcAft>
            <a:buNone/>
          </a:pPr>
          <a:r>
            <a:rPr lang="en-US" sz="1600" b="0" kern="1200"/>
            <a:t>Enforcement</a:t>
          </a:r>
        </a:p>
      </dsp:txBody>
      <dsp:txXfrm>
        <a:off x="7317689" y="1735793"/>
        <a:ext cx="1346997" cy="879751"/>
      </dsp:txXfrm>
    </dsp:sp>
    <dsp:sp modelId="{AEFF2CFB-4576-4F7B-B271-356F2D3ED259}">
      <dsp:nvSpPr>
        <dsp:cNvPr id="0" name=""/>
        <dsp:cNvSpPr/>
      </dsp:nvSpPr>
      <dsp:spPr>
        <a:xfrm>
          <a:off x="6168929" y="2642914"/>
          <a:ext cx="1822259" cy="373796"/>
        </a:xfrm>
        <a:custGeom>
          <a:avLst/>
          <a:gdLst/>
          <a:ahLst/>
          <a:cxnLst/>
          <a:rect l="0" t="0" r="0" b="0"/>
          <a:pathLst>
            <a:path>
              <a:moveTo>
                <a:pt x="1822259" y="0"/>
              </a:moveTo>
              <a:lnTo>
                <a:pt x="1822259" y="186898"/>
              </a:lnTo>
              <a:lnTo>
                <a:pt x="0" y="186898"/>
              </a:lnTo>
              <a:lnTo>
                <a:pt x="0" y="373796"/>
              </a:lnTo>
            </a:path>
          </a:pathLst>
        </a:cu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94791EF-E286-44F2-83C9-CB16E72C3ECB}">
      <dsp:nvSpPr>
        <dsp:cNvPr id="0" name=""/>
        <dsp:cNvSpPr/>
      </dsp:nvSpPr>
      <dsp:spPr>
        <a:xfrm>
          <a:off x="5468060" y="3016711"/>
          <a:ext cx="1401737" cy="934491"/>
        </a:xfrm>
        <a:prstGeom prst="roundRect">
          <a:avLst>
            <a:gd name="adj" fmla="val 10000"/>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711200">
            <a:lnSpc>
              <a:spcPct val="90000"/>
            </a:lnSpc>
            <a:spcBef>
              <a:spcPct val="0"/>
            </a:spcBef>
            <a:spcAft>
              <a:spcPct val="35000"/>
            </a:spcAft>
            <a:buNone/>
          </a:pPr>
          <a:r>
            <a:rPr lang="en-US" sz="1600" b="0" kern="1200">
              <a:latin typeface="Arial"/>
              <a:ea typeface="+mn-ea"/>
              <a:cs typeface="+mn-cs"/>
            </a:rPr>
            <a:t>Housing</a:t>
          </a:r>
          <a:r>
            <a:rPr lang="en-US" sz="1600" kern="1200"/>
            <a:t> Element Enforcement</a:t>
          </a:r>
        </a:p>
      </dsp:txBody>
      <dsp:txXfrm>
        <a:off x="5495430" y="3044081"/>
        <a:ext cx="1346997" cy="879751"/>
      </dsp:txXfrm>
    </dsp:sp>
    <dsp:sp modelId="{3AB90F34-336B-4649-AE4E-809E05F64997}">
      <dsp:nvSpPr>
        <dsp:cNvPr id="0" name=""/>
        <dsp:cNvSpPr/>
      </dsp:nvSpPr>
      <dsp:spPr>
        <a:xfrm>
          <a:off x="7945468" y="2642914"/>
          <a:ext cx="91440" cy="373796"/>
        </a:xfrm>
        <a:custGeom>
          <a:avLst/>
          <a:gdLst/>
          <a:ahLst/>
          <a:cxnLst/>
          <a:rect l="0" t="0" r="0" b="0"/>
          <a:pathLst>
            <a:path>
              <a:moveTo>
                <a:pt x="45720" y="0"/>
              </a:moveTo>
              <a:lnTo>
                <a:pt x="45720" y="373796"/>
              </a:lnTo>
            </a:path>
          </a:pathLst>
        </a:cu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BE9A216-8DC7-4F96-94D5-E624A581B8DE}">
      <dsp:nvSpPr>
        <dsp:cNvPr id="0" name=""/>
        <dsp:cNvSpPr/>
      </dsp:nvSpPr>
      <dsp:spPr>
        <a:xfrm>
          <a:off x="7290319" y="3016711"/>
          <a:ext cx="1401737" cy="934491"/>
        </a:xfrm>
        <a:prstGeom prst="roundRect">
          <a:avLst>
            <a:gd name="adj" fmla="val 10000"/>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711200">
            <a:lnSpc>
              <a:spcPct val="90000"/>
            </a:lnSpc>
            <a:spcBef>
              <a:spcPct val="0"/>
            </a:spcBef>
            <a:spcAft>
              <a:spcPct val="35000"/>
            </a:spcAft>
            <a:buNone/>
          </a:pPr>
          <a:r>
            <a:rPr lang="en-US" sz="1600" b="0" kern="1200">
              <a:latin typeface="Arial"/>
              <a:ea typeface="+mn-ea"/>
              <a:cs typeface="+mn-cs"/>
            </a:rPr>
            <a:t>Surplus Land Act </a:t>
          </a:r>
          <a:r>
            <a:rPr lang="en-US" sz="1600" kern="1200"/>
            <a:t>Enforcement</a:t>
          </a:r>
        </a:p>
      </dsp:txBody>
      <dsp:txXfrm>
        <a:off x="7317689" y="3044081"/>
        <a:ext cx="1346997" cy="879751"/>
      </dsp:txXfrm>
    </dsp:sp>
    <dsp:sp modelId="{98FCB592-C38C-4C2F-855D-DD4363774677}">
      <dsp:nvSpPr>
        <dsp:cNvPr id="0" name=""/>
        <dsp:cNvSpPr/>
      </dsp:nvSpPr>
      <dsp:spPr>
        <a:xfrm>
          <a:off x="7991188" y="2642914"/>
          <a:ext cx="1822259" cy="373796"/>
        </a:xfrm>
        <a:custGeom>
          <a:avLst/>
          <a:gdLst/>
          <a:ahLst/>
          <a:cxnLst/>
          <a:rect l="0" t="0" r="0" b="0"/>
          <a:pathLst>
            <a:path>
              <a:moveTo>
                <a:pt x="0" y="0"/>
              </a:moveTo>
              <a:lnTo>
                <a:pt x="0" y="186898"/>
              </a:lnTo>
              <a:lnTo>
                <a:pt x="1822259" y="186898"/>
              </a:lnTo>
              <a:lnTo>
                <a:pt x="1822259" y="373796"/>
              </a:lnTo>
            </a:path>
          </a:pathLst>
        </a:cu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7B11F04-040B-40D2-B33A-C9CEDF866FA8}">
      <dsp:nvSpPr>
        <dsp:cNvPr id="0" name=""/>
        <dsp:cNvSpPr/>
      </dsp:nvSpPr>
      <dsp:spPr>
        <a:xfrm>
          <a:off x="9112578" y="3016711"/>
          <a:ext cx="1401737" cy="934491"/>
        </a:xfrm>
        <a:prstGeom prst="roundRect">
          <a:avLst>
            <a:gd name="adj" fmla="val 10000"/>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Preservation</a:t>
          </a:r>
        </a:p>
      </dsp:txBody>
      <dsp:txXfrm>
        <a:off x="9139948" y="3044081"/>
        <a:ext cx="1346997" cy="879751"/>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6/7/layout/RoundedRectangleTimeline">
  <dgm:title val="Rounded Rectangle Timeline"/>
  <dgm:desc val="Use to show a list of events in chronological order. An invisible box contains the description while the date is shown in rectangles, except for the first and last node where the corners of the rectangle are rounded. It can display large amount of text and long descriptive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onstrLst>
      <dgm:constr type="primFontSz" for="des" forName="parent" val="18"/>
      <dgm:constr type="primFontSz" for="des" forName="Childtext" val="18"/>
      <dgm:constr type="primFontSz" for="des" forName="Childtext" refType="primFontSz" refFor="des" refForName="parent" op="lte"/>
      <dgm:constr type="w" for="ch" forName="composite" refType="w"/>
      <dgm:constr type="h" for="ch" forName="composite" refType="h"/>
      <dgm:constr type="w" for="ch" forName="spaceBetweenRectangles" refType="w" refFor="ch" refForName="composite" fact="-0.4"/>
      <dgm:constr type="w" for="ch" ptType="sibTrans" op="equ"/>
      <dgm:constr type="primFontSz" for="des" forName="parent" op="equ"/>
      <dgm:constr type="primFontSz" for="des" forName="Childtext" op="equ"/>
      <dgm:constr type="primFontSz" for="des" forName="parent1" val="18"/>
      <dgm:constr type="primFontSz" for="des" forName="Childtext1" val="18"/>
      <dgm:constr type="primFontSz" for="des" forName="Childtext1" refType="primFontSz" refFor="des" refForName="parent1" op="lte"/>
      <dgm:constr type="w" for="ch" forName="composite1" refType="w"/>
      <dgm:constr type="h" for="ch" forName="composite1" refType="h"/>
      <dgm:constr type="w" for="ch" forName="spaceBetweenRectangles1" refType="w" refFor="ch" refForName="composite1" fact="-0.4"/>
      <dgm:constr type="primFontSz" for="des" forName="parent1" op="equ"/>
      <dgm:constr type="primFontSz" for="des" forName="Childtext1" op="equ"/>
    </dgm:constrLst>
    <dgm:choose name="layoutByNodeCnt">
      <dgm:if name="twoOrLessNodes" axis="ch" ptType="node" func="cnt" op="lte" val="2">
        <dgm:forEach name="nodesForEach" axis="ch" ptType="node">
          <dgm:layoutNode name="composite">
            <dgm:alg type="composite"/>
            <dgm:shape xmlns:r="http://schemas.openxmlformats.org/officeDocument/2006/relationships" r:blip="">
              <dgm:adjLst/>
            </dgm:shape>
            <dgm:choose name="casesForFirstAndLastNode1">
              <dgm:if name="startNode1" axis="self" ptType="node" func="pos" op="equ" val="1">
                <dgm:choose name="removeLineWhenOnlyOneNode1">
                  <dgm:if name="ifOnlyOneNode1" axis="followSib" ptType="node" func="cnt" op="equ" val="0">
                    <dgm:constrLst>
                      <dgm:constr type="w" for="ch" forName="parent" refType="w" fact="0.95"/>
                      <dgm:constr type="l" for="ch" forName="parent" refType="w" fact="0.025"/>
                      <dgm:constr type="t" for="ch" forName="parent" refType="h" fact="0.45"/>
                      <dgm:constr type="h" for="ch" forName="parent" refType="h" fact="0.1"/>
                      <dgm:constr type="l" for="ch" forName="Childtext" refType="w" fact="0.025"/>
                      <dgm:constr type="w" for="ch" forName="Childtext" refType="w" fact="0.95"/>
                      <dgm:constr type="h" for="ch" forName="Childtext" refType="h" fact="0.35"/>
                      <dgm:constr type="w" for="ch" forName="ConnectLine"/>
                      <dgm:constr type="h" for="ch" forName="ConnectLine" refType="h" fact="0.08"/>
                      <dgm:constr type="t" for="ch" forName="ConnectLine" refType="h" fact="0.37"/>
                      <dgm:constr type="ctrX" for="ch" forName="ConnectLine" refType="w" fact="0.5"/>
                      <dgm:constr type="w" for="ch" forName="ConnectLineEnd" refType="h" fact="0.02"/>
                      <dgm:constr type="h" for="ch" forName="ConnectLineEnd" refType="h" fact="0.02"/>
                      <dgm:constr type="t" for="ch" forName="ConnectLineEnd" refType="h" fact="0.35"/>
                      <dgm:constr type="ctrX" for="ch" forName="ConnectLineEnd" refType="w" fact="0.5"/>
                      <dgm:constr type="w" for="ch" forName="EmptyPane" refType="w"/>
                      <dgm:constr type="t" for="ch" forName="EmptyPane" refType="h" fact="0.55"/>
                      <dgm:constr type="h" for="ch" forName="EmptyPane" refType="h" fact="0.45"/>
                    </dgm:constrLst>
                  </dgm:if>
                  <dgm:else name="ifMoreThanOneNode1">
                    <dgm:constrLst>
                      <dgm:constr type="w" for="ch" forName="parent" refType="w" fact="0.6"/>
                      <dgm:constr type="l" for="ch" forName="parent" refType="w" fact="0.2"/>
                      <dgm:constr type="t" for="ch" forName="parent" refType="h" fact="0.45"/>
                      <dgm:constr type="h" for="ch" forName="parent" refType="h" fact="0.1"/>
                      <dgm:constr type="l" for="ch" forName="Childtext" refType="w" fact="0.2"/>
                      <dgm:constr type="w" for="ch" forName="Childtext" refType="w" fact="0.6"/>
                      <dgm:constr type="h" for="ch" forName="Childtext" refType="h" fact="0.35"/>
                      <dgm:constr type="w" for="ch" forName="ConnectLine"/>
                      <dgm:constr type="h" for="ch" forName="ConnectLine" refType="h" fact="0.08"/>
                      <dgm:constr type="t" for="ch" forName="ConnectLine" refType="h" fact="0.37"/>
                      <dgm:constr type="ctrX" for="ch" forName="ConnectLine" refType="w" fact="0.5"/>
                      <dgm:constr type="w" for="ch" forName="ConnectLineEnd" refType="h" fact="0.02"/>
                      <dgm:constr type="h" for="ch" forName="ConnectLineEnd" refType="h" fact="0.02"/>
                      <dgm:constr type="t" for="ch" forName="ConnectLineEnd" refType="h" fact="0.35"/>
                      <dgm:constr type="ctrX" for="ch" forName="ConnectLineEnd" refType="w" fact="0.5"/>
                      <dgm:constr type="w" for="ch" forName="EmptyPane" refType="w"/>
                      <dgm:constr type="t" for="ch" forName="EmptyPane" refType="h" fact="0.55"/>
                      <dgm:constr type="h" for="ch" forName="EmptyPane" refType="h" fact="0.45"/>
                    </dgm:constrLst>
                  </dgm:else>
                </dgm:choose>
              </dgm:if>
              <dgm:else name="notStartNode1">
                <dgm:constrLst>
                  <dgm:constr type="w" for="ch" forName="parent" refType="w" fact="0.6"/>
                  <dgm:constr type="l" for="ch" forName="parent" refType="w" fact="0.2"/>
                  <dgm:constr type="t" for="ch" forName="parent" refType="h" fact="0.45"/>
                  <dgm:constr type="h" for="ch" forName="parent" refType="h" fact="0.1"/>
                  <dgm:constr type="l" for="ch" forName="Childtext" refType="w" fact="0.2"/>
                  <dgm:constr type="w" for="ch" forName="Childtext" refType="w" fact="0.6"/>
                  <dgm:constr type="h" for="ch" forName="Childtext" refType="h" fact="0.35"/>
                  <dgm:constr type="t" for="ch" forName="Childtext" refType="h" fact="0.65"/>
                  <dgm:constr type="w" for="ch" forName="ConnectLine"/>
                  <dgm:constr type="h" for="ch" forName="ConnectLine" refType="h" fact="0.08"/>
                  <dgm:constr type="t" for="ch" forName="ConnectLine" refType="h" fact="0.55"/>
                  <dgm:constr type="ctrX" for="ch" forName="ConnectLine" refType="w" fact="0.5"/>
                  <dgm:constr type="w" for="ch" forName="ConnectLineEnd" refType="h" fact="0.02"/>
                  <dgm:constr type="h" for="ch" forName="ConnectLineEnd" refType="h" fact="0.02"/>
                  <dgm:constr type="b" for="ch" forName="ConnectLineEnd" refType="h" fact="0.65"/>
                  <dgm:constr type="ctrX" for="ch" forName="ConnectLineEnd" refType="w" fact="0.5"/>
                  <dgm:constr type="w" for="ch" forName="EmptyPane" refType="w"/>
                  <dgm:constr type="h" for="ch" forName="EmptyPane" refType="h" fact="0.45"/>
                </dgm:constrLst>
              </dgm:else>
            </dgm:choose>
            <dgm:layoutNode name="parent" styleLbl="alignNode1">
              <dgm:varLst>
                <dgm:chMax val="1"/>
                <dgm:chPref val="1"/>
                <dgm:bulletEnabled val="1"/>
              </dgm:varLst>
              <dgm:alg type="tx">
                <dgm:param type="txAnchorHorz" val="ctr"/>
                <dgm:param type="txAnchorVert" val="mid"/>
                <dgm:param type="parTxLTRAlign" val="ctr"/>
                <dgm:param type="parTxRTLAlign" val="ctr"/>
              </dgm:alg>
              <dgm:choose name="casesForFirstAndLastNode">
                <dgm:if name="startNode" axis="self" ptType="node" func="pos" op="equ" val="1">
                  <dgm:choose name="removeLineWhenOnlyOneNode">
                    <dgm:if name="ifOnlyOneNode" axis="followSib" ptType="node" func="cnt" op="equ" val="0">
                      <dgm:shape xmlns:r="http://schemas.openxmlformats.org/officeDocument/2006/relationships" type="roundRect" r:blip="">
                        <dgm:adjLst/>
                      </dgm:shape>
                    </dgm:if>
                    <dgm:else name="ifMoreThanOneNode">
                      <dgm:choose name="Name18">
                        <dgm:if name="Name19" func="var" arg="dir" op="equ" val="norm">
                          <dgm:shape xmlns:r="http://schemas.openxmlformats.org/officeDocument/2006/relationships" rot="-90" type="round2SameRect" r:blip="">
                            <dgm:adjLst/>
                          </dgm:shape>
                        </dgm:if>
                        <dgm:else name="Name20">
                          <dgm:shape xmlns:r="http://schemas.openxmlformats.org/officeDocument/2006/relationships" rot="90" type="round2SameRect" r:blip="">
                            <dgm:adjLst/>
                          </dgm:shape>
                        </dgm:else>
                      </dgm:choose>
                    </dgm:else>
                  </dgm:choose>
                </dgm:if>
                <dgm:else name="notStartNode">
                  <dgm:choose name="Name22">
                    <dgm:if name="Name23" axis="self" ptType="node" func="revPos" op="equ" val="1">
                      <dgm:choose name="Name24">
                        <dgm:if name="Name25" func="var" arg="dir" op="equ" val="norm">
                          <dgm:shape xmlns:r="http://schemas.openxmlformats.org/officeDocument/2006/relationships" rot="90" type="round2SameRect" r:blip="">
                            <dgm:adjLst/>
                          </dgm:shape>
                        </dgm:if>
                        <dgm:else name="Name26">
                          <dgm:shape xmlns:r="http://schemas.openxmlformats.org/officeDocument/2006/relationships" rot="-90" type="round2SameRect" r:blip="">
                            <dgm:adjLst/>
                          </dgm:shape>
                        </dgm:else>
                      </dgm:choose>
                    </dgm:if>
                    <dgm:else name="Name27">
                      <dgm:shape xmlns:r="http://schemas.openxmlformats.org/officeDocument/2006/relationships" type="rect" r:blip="">
                        <dgm:adjLst/>
                      </dgm:shape>
                    </dgm:else>
                  </dgm:choose>
                </dgm:else>
              </dgm:choose>
              <dgm:presOf axis="self" ptType="node"/>
              <dgm:constrLst>
                <dgm:constr type="lMarg" refType="primFontSz" fact="0.6"/>
                <dgm:constr type="rMarg" refType="primFontSz" fact="0.6"/>
                <dgm:constr type="tMarg" refType="primFontSz" fact="0.6"/>
                <dgm:constr type="bMarg" refType="primFontSz" fact="0.6"/>
              </dgm:constrLst>
              <dgm:ruleLst>
                <dgm:rule type="primFontSz" val="11" fact="NaN" max="NaN"/>
              </dgm:ruleLst>
            </dgm:layoutNode>
            <dgm:layoutNode name="Childtext" styleLbl="revTx">
              <dgm:varLst>
                <dgm:bulletEnabled val="1"/>
              </dgm:varLst>
              <dgm:choose name="casesForTxtDirLogic">
                <dgm:if name="Name77" axis="self" ptType="node" func="posOdd" op="equ" val="1">
                  <dgm:alg type="tx">
                    <dgm:param type="txAnchorVert" val="b"/>
                    <dgm:param type="txAnchorHorz" val="ctr"/>
                    <dgm:param type="parTxLTRAlign" val="ctr"/>
                    <dgm:param type="parTxRTLAlign" val="ctr"/>
                  </dgm:alg>
                  <dgm:constrLst>
                    <dgm:constr type="lMarg"/>
                    <dgm:constr type="rMarg"/>
                    <dgm:constr type="tMarg"/>
                    <dgm:constr type="bMarg" refType="primFontSz" fact="0.6"/>
                  </dgm:constrLst>
                </dgm:if>
                <dgm:else name="Name88">
                  <dgm:alg type="tx">
                    <dgm:param type="txAnchorVert" val="t"/>
                    <dgm:param type="txAnchorHorz" val="ctr"/>
                    <dgm:param type="parTxLTRAlign" val="ctr"/>
                    <dgm:param type="parTxRTLAlign" val="ctr"/>
                  </dgm:alg>
                  <dgm:constrLst>
                    <dgm:constr type="lMarg"/>
                    <dgm:constr type="rMarg"/>
                    <dgm:constr type="tMarg" refType="primFontSz" fact="0.6"/>
                    <dgm:constr type="bMarg"/>
                  </dgm:constrLst>
                </dgm:else>
              </dgm:choose>
              <dgm:shape xmlns:r="http://schemas.openxmlformats.org/officeDocument/2006/relationships" type="rect" r:blip="">
                <dgm:adjLst/>
              </dgm:shape>
              <dgm:presOf axis="ch" ptType="node"/>
              <dgm:ruleLst>
                <dgm:rule type="primFontSz" val="11" fact="NaN" max="NaN"/>
              </dgm:ruleLst>
            </dgm:layoutNode>
            <dgm:layoutNode name="ConnectLine" styleLbl="sibTrans1D1">
              <dgm:alg type="sp"/>
              <dgm:shape xmlns:r="http://schemas.openxmlformats.org/officeDocument/2006/relationships" type="line" r:blip="">
                <dgm:adjLst/>
                <dgm:extLst>
                  <a:ext uri="{B698B0E9-8C71-41B9-8309-B3DCBF30829C}">
                    <dgm1612:spPr xmlns:dgm1612="http://schemas.microsoft.com/office/drawing/2016/12/diagram">
                      <a:ln>
                        <a:prstDash val="dash"/>
                      </a:ln>
                    </dgm1612:spPr>
                  </a:ext>
                </dgm:extLst>
              </dgm:shape>
              <dgm:presOf/>
              <dgm:constrLst/>
            </dgm:layoutNode>
            <dgm:layoutNode name="ConnectLineEnd" styleLbl="lnNode1">
              <dgm:alg type="sp"/>
              <dgm:shape xmlns:r="http://schemas.openxmlformats.org/officeDocument/2006/relationships" type="ellipse" r:blip="">
                <dgm:adjLst/>
              </dgm:shape>
              <dgm:presOf/>
              <dgm:constrLst/>
            </dgm:layoutNode>
            <dgm:layoutNode name="EmptyPane">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if>
      <dgm:else name="moreThanTwoNodes">
        <dgm:forEach name="nodesForEach1" axis="ch" ptType="node">
          <dgm:layoutNode name="composite1">
            <dgm:alg type="composite"/>
            <dgm:shape xmlns:r="http://schemas.openxmlformats.org/officeDocument/2006/relationships" r:blip="">
              <dgm:adjLst/>
            </dgm:shape>
            <dgm:choose name="casesForSnakingLogic21">
              <dgm:if name="oddNode21" axis="self" ptType="node" func="posOdd" op="equ" val="1">
                <dgm:constrLst>
                  <dgm:constr type="w" for="ch" forName="parent1" refType="w" fact="0.6"/>
                  <dgm:constr type="l" for="ch" forName="parent1" refType="w" fact="0.2"/>
                  <dgm:constr type="t" for="ch" forName="parent1" refType="h" fact="0.45"/>
                  <dgm:constr type="h" for="ch" forName="parent1" refType="h" fact="0.1"/>
                  <dgm:constr type="w" for="ch" forName="Childtext1" refType="w"/>
                  <dgm:constr type="h" for="ch" forName="Childtext1" refType="h" fact="0.35"/>
                  <dgm:constr type="w" for="ch" forName="ConnectLine1"/>
                  <dgm:constr type="h" for="ch" forName="ConnectLine1" refType="h" fact="0.08"/>
                  <dgm:constr type="t" for="ch" forName="ConnectLine1" refType="h" fact="0.37"/>
                  <dgm:constr type="ctrX" for="ch" forName="ConnectLine1" refType="w" fact="0.5"/>
                  <dgm:constr type="w" for="ch" forName="ConnectLineEnd1" refType="h" fact="0.02"/>
                  <dgm:constr type="h" for="ch" forName="ConnectLineEnd1" refType="h" fact="0.02"/>
                  <dgm:constr type="t" for="ch" forName="ConnectLineEnd1" refType="h" fact="0.35"/>
                  <dgm:constr type="ctrX" for="ch" forName="ConnectLineEnd1" refType="w" fact="0.5"/>
                  <dgm:constr type="w" for="ch" forName="EmptyPane1" refType="w"/>
                  <dgm:constr type="t" for="ch" forName="EmptyPane1" refType="h" fact="0.55"/>
                  <dgm:constr type="h" for="ch" forName="EmptyPane1" refType="h" fact="0.45"/>
                </dgm:constrLst>
              </dgm:if>
              <dgm:else name="evenNode2">
                <dgm:constrLst>
                  <dgm:constr type="w" for="ch" forName="parent1" refType="w" fact="0.6"/>
                  <dgm:constr type="l" for="ch" forName="parent1" refType="w" fact="0.2"/>
                  <dgm:constr type="t" for="ch" forName="parent1" refType="h" fact="0.45"/>
                  <dgm:constr type="h" for="ch" forName="parent1" refType="h" fact="0.1"/>
                  <dgm:constr type="w" for="ch" forName="Childtext1" refType="w"/>
                  <dgm:constr type="h" for="ch" forName="Childtext1" refType="h" fact="0.35"/>
                  <dgm:constr type="t" for="ch" forName="Childtext1" refType="h" fact="0.65"/>
                  <dgm:constr type="w" for="ch" forName="ConnectLine1"/>
                  <dgm:constr type="h" for="ch" forName="ConnectLine1" refType="h" fact="0.08"/>
                  <dgm:constr type="t" for="ch" forName="ConnectLine1" refType="h" fact="0.55"/>
                  <dgm:constr type="ctrX" for="ch" forName="ConnectLine1" refType="w" fact="0.5"/>
                  <dgm:constr type="w" for="ch" forName="ConnectLineEnd1" refType="h" fact="0.02"/>
                  <dgm:constr type="h" for="ch" forName="ConnectLineEnd1" refType="h" fact="0.02"/>
                  <dgm:constr type="b" for="ch" forName="ConnectLineEnd1" refType="h" fact="0.65"/>
                  <dgm:constr type="ctrX" for="ch" forName="ConnectLineEnd1" refType="w" fact="0.5"/>
                  <dgm:constr type="w" for="ch" forName="EmptyPane1" refType="w"/>
                  <dgm:constr type="h" for="ch" forName="EmptyPane1" refType="h" fact="0.45"/>
                </dgm:constrLst>
              </dgm:else>
            </dgm:choose>
            <dgm:layoutNode name="parent1" styleLbl="alignNode1">
              <dgm:varLst>
                <dgm:chMax val="1"/>
                <dgm:chPref val="1"/>
                <dgm:bulletEnabled val="1"/>
              </dgm:varLst>
              <dgm:alg type="tx">
                <dgm:param type="txAnchorHorz" val="ctr"/>
                <dgm:param type="txAnchorVert" val="mid"/>
                <dgm:param type="parTxLTRAlign" val="ctr"/>
                <dgm:param type="parTxRTLAlign" val="ctr"/>
              </dgm:alg>
              <dgm:choose name="casesForFirstAndLastNode12">
                <dgm:if name="startNode12" axis="self" ptType="node" func="pos" op="equ" val="1">
                  <dgm:choose name="removeLineWhenOnlyOneNode12">
                    <dgm:if name="ifOnlyOneNode12" axis="followSib" ptType="node" func="cnt" op="equ" val="0">
                      <dgm:shape xmlns:r="http://schemas.openxmlformats.org/officeDocument/2006/relationships" type="roundRect" r:blip="">
                        <dgm:adjLst/>
                      </dgm:shape>
                    </dgm:if>
                    <dgm:else name="ifMoreThanOneNode12">
                      <dgm:choose name="Name181">
                        <dgm:if name="Name191" func="var" arg="dir" op="equ" val="norm">
                          <dgm:shape xmlns:r="http://schemas.openxmlformats.org/officeDocument/2006/relationships" rot="-90" type="round2SameRect" r:blip="">
                            <dgm:adjLst/>
                          </dgm:shape>
                        </dgm:if>
                        <dgm:else name="Name201">
                          <dgm:shape xmlns:r="http://schemas.openxmlformats.org/officeDocument/2006/relationships" rot="90" type="round2SameRect" r:blip="">
                            <dgm:adjLst/>
                          </dgm:shape>
                        </dgm:else>
                      </dgm:choose>
                    </dgm:else>
                  </dgm:choose>
                </dgm:if>
                <dgm:else name="notStartNode12">
                  <dgm:choose name="Name221">
                    <dgm:if name="Name231" axis="self" ptType="node" func="revPos" op="equ" val="1">
                      <dgm:choose name="Name241">
                        <dgm:if name="Name251" func="var" arg="dir" op="equ" val="norm">
                          <dgm:shape xmlns:r="http://schemas.openxmlformats.org/officeDocument/2006/relationships" rot="90" type="round2SameRect" r:blip="">
                            <dgm:adjLst/>
                          </dgm:shape>
                        </dgm:if>
                        <dgm:else name="Name261">
                          <dgm:shape xmlns:r="http://schemas.openxmlformats.org/officeDocument/2006/relationships" rot="-90" type="round2SameRect" r:blip="">
                            <dgm:adjLst/>
                          </dgm:shape>
                        </dgm:else>
                      </dgm:choose>
                    </dgm:if>
                    <dgm:else name="Name271">
                      <dgm:shape xmlns:r="http://schemas.openxmlformats.org/officeDocument/2006/relationships" type="rect" r:blip="">
                        <dgm:adjLst/>
                      </dgm:shape>
                    </dgm:else>
                  </dgm:choose>
                </dgm:else>
              </dgm:choose>
              <dgm:presOf axis="self" ptType="node"/>
              <dgm:constrLst>
                <dgm:constr type="lMarg" refType="primFontSz" fact="0.6"/>
                <dgm:constr type="rMarg" refType="primFontSz" fact="0.6"/>
                <dgm:constr type="tMarg" refType="primFontSz" fact="0.6"/>
                <dgm:constr type="bMarg" refType="primFontSz" fact="0.6"/>
              </dgm:constrLst>
              <dgm:ruleLst>
                <dgm:rule type="primFontSz" val="11" fact="NaN" max="NaN"/>
              </dgm:ruleLst>
            </dgm:layoutNode>
            <dgm:layoutNode name="Childtext1" styleLbl="revTx">
              <dgm:varLst>
                <dgm:bulletEnabled val="1"/>
              </dgm:varLst>
              <dgm:choose name="casesForTxtDirLogic1">
                <dgm:if name="Name771" axis="self" ptType="node" func="posOdd" op="equ" val="1">
                  <dgm:alg type="tx">
                    <dgm:param type="txAnchorVert" val="b"/>
                    <dgm:param type="txAnchorHorz" val="ctr"/>
                    <dgm:param type="parTxLTRAlign" val="ctr"/>
                    <dgm:param type="parTxRTLAlign" val="ctr"/>
                  </dgm:alg>
                  <dgm:constrLst>
                    <dgm:constr type="lMarg"/>
                    <dgm:constr type="rMarg"/>
                    <dgm:constr type="tMarg"/>
                    <dgm:constr type="bMarg" refType="primFontSz" fact="0.6"/>
                  </dgm:constrLst>
                </dgm:if>
                <dgm:else name="Name881">
                  <dgm:alg type="tx">
                    <dgm:param type="txAnchorVert" val="t"/>
                    <dgm:param type="txAnchorHorz" val="ctr"/>
                    <dgm:param type="parTxLTRAlign" val="ctr"/>
                    <dgm:param type="parTxRTLAlign" val="ctr"/>
                  </dgm:alg>
                  <dgm:constrLst>
                    <dgm:constr type="lMarg"/>
                    <dgm:constr type="rMarg"/>
                    <dgm:constr type="tMarg" refType="primFontSz" fact="0.6"/>
                    <dgm:constr type="bMarg"/>
                  </dgm:constrLst>
                </dgm:else>
              </dgm:choose>
              <dgm:shape xmlns:r="http://schemas.openxmlformats.org/officeDocument/2006/relationships" type="rect" r:blip="">
                <dgm:adjLst/>
              </dgm:shape>
              <dgm:presOf axis="ch" ptType="node"/>
              <dgm:ruleLst>
                <dgm:rule type="primFontSz" val="11" fact="NaN" max="NaN"/>
              </dgm:ruleLst>
            </dgm:layoutNode>
            <dgm:layoutNode name="ConnectLine1" styleLbl="sibTrans1D1">
              <dgm:alg type="sp"/>
              <dgm:shape xmlns:r="http://schemas.openxmlformats.org/officeDocument/2006/relationships" type="line" r:blip="">
                <dgm:adjLst/>
                <dgm:extLst>
                  <a:ext uri="{B698B0E9-8C71-41B9-8309-B3DCBF30829C}">
                    <dgm1612:spPr xmlns:dgm1612="http://schemas.microsoft.com/office/drawing/2016/12/diagram">
                      <a:ln>
                        <a:prstDash val="dash"/>
                      </a:ln>
                    </dgm1612:spPr>
                  </a:ext>
                </dgm:extLst>
              </dgm:shape>
              <dgm:presOf/>
              <dgm:constrLst/>
            </dgm:layoutNode>
            <dgm:layoutNode name="ConnectLineEnd1" styleLbl="lnNode1">
              <dgm:alg type="sp"/>
              <dgm:shape xmlns:r="http://schemas.openxmlformats.org/officeDocument/2006/relationships" type="ellipse" r:blip="">
                <dgm:adjLst/>
              </dgm:shape>
              <dgm:presOf/>
              <dgm:constrLst/>
            </dgm:layoutNode>
            <dgm:layoutNode name="EmptyPane1">
              <dgm:alg type="sp"/>
              <dgm:shape xmlns:r="http://schemas.openxmlformats.org/officeDocument/2006/relationships" r:blip="">
                <dgm:adjLst/>
              </dgm:shape>
              <dgm:presOf/>
              <dgm:constrLst/>
            </dgm:layoutNode>
          </dgm:layoutNode>
          <dgm:forEach name="Name281" axis="followSib" ptType="sibTrans" cnt="1">
            <dgm:layoutNode name="spaceBetweenRectangles1">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4.xml><?xml version="1.0" encoding="utf-8"?>
<dgm:layoutDef xmlns:dgm="http://schemas.openxmlformats.org/drawingml/2006/diagram" xmlns:a="http://schemas.openxmlformats.org/drawingml/2006/main" uniqueId="urn:microsoft.com/office/officeart/2016/7/layout/VerticalHollowActionList">
  <dgm:title val="Vertical Hollow Action List"/>
  <dgm:desc val="Use to show non-sequential or grouped lists of information. Works well with large amounts of text. All text has the same level of emphasis, and direction is not implied."/>
  <dgm:catLst>
    <dgm:cat type="list"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 modelId="5">
          <dgm:prSet phldr="1"/>
        </dgm:pt>
        <dgm:pt modelId="51">
          <dgm:prSet phldr="1"/>
        </dgm:pt>
      </dgm:ptLst>
      <dgm:cxnLst>
        <dgm:cxn modelId="4" srcId="0" destId="1" srcOrd="0" destOrd="0"/>
        <dgm:cxn modelId="5" srcId="0" destId="2" srcOrd="1" destOrd="0"/>
        <dgm:cxn modelId="6" srcId="0" destId="3" srcOrd="2" destOrd="0"/>
        <dgm:cxn modelId="7" srcId="0" destId="4" srcOrd="3" destOrd="0"/>
        <dgm:cxn modelId="8" srcId="0" destId="5" srcOrd="4" destOrd="0"/>
        <dgm:cxn modelId="13" srcId="1" destId="11" srcOrd="0" destOrd="0"/>
        <dgm:cxn modelId="23" srcId="2" destId="21" srcOrd="0" destOrd="0"/>
        <dgm:cxn modelId="33" srcId="3" destId="31" srcOrd="0" destOrd="0"/>
        <dgm:cxn modelId="43" srcId="4" destId="41" srcOrd="0" destOrd="0"/>
        <dgm:cxn modelId="53" srcId="5" destId="5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6"/>
      <dgm:constr type="primFontSz" for="des" forName="parentText" op="equ" val="28"/>
      <dgm:constr type="primFontSz" for="des" forName="descendantText" refType="primFontSz" refFor="des" refForName="parentText" op="lte" fact="0.82"/>
      <dgm:constr type="primFontSz" for="des" forName="parentText" refType="primFontSz" refFor="des" refForName="descendantText" op="lte" fact="1.25"/>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2"/>
          <dgm:constr type="w" for="ch" forName="descendantText" refType="w" fact="0.8"/>
          <dgm:constr type="h" for="ch" forName="parentText" refType="h"/>
          <dgm:constr type="h" for="ch" forName="descendantText" refType="h" refFor="ch" refForName="parentText"/>
        </dgm:constrLst>
        <dgm:ruleLst/>
        <dgm:layoutNode name="parentText" styleLbl="solidFgAcc1">
          <dgm:varLst>
            <dgm:chMax val="1"/>
            <dgm:bulletEnabled/>
          </dgm:varLst>
          <dgm:alg type="tx"/>
          <dgm:shape xmlns:r="http://schemas.openxmlformats.org/officeDocument/2006/relationships" type="rect" r:blip="" zOrderOff="3">
            <dgm:adjLst/>
          </dgm:shape>
          <dgm:presOf axis="self" ptType="node"/>
          <dgm:constrLst>
            <dgm:constr type="tMarg" refType="h" fact="0.28"/>
            <dgm:constr type="bMarg" refType="h" fact="0.28"/>
            <dgm:constr type="lMarg" refType="w" fact="0.15"/>
            <dgm:constr type="rMarg" refType="w" fact="0.15"/>
          </dgm:constrLst>
          <dgm:ruleLst>
            <dgm:rule type="primFontSz" val="15" fact="NaN" max="NaN"/>
          </dgm:ruleLst>
        </dgm:layoutNode>
        <dgm:layoutNode name="descendantText" styleLbl="alignNode1">
          <dgm:varLst>
            <dgm:bulletEnabled/>
          </dgm:varLst>
          <dgm:alg type="tx">
            <dgm:param type="stBulletLvl" val="0"/>
            <dgm:param type="parTxLTRAlign" val="l"/>
            <dgm:param type="shpTxLTRAlignCh" val="l"/>
            <dgm:param type="parTxRTLAlign" val="r"/>
            <dgm:param type="shpTxRTLAlignCh" val="r"/>
          </dgm:alg>
          <dgm:choose name="Name10">
            <dgm:if name="Name11" func="var" arg="dir" op="equ" val="norm">
              <dgm:shape xmlns:r="http://schemas.openxmlformats.org/officeDocument/2006/relationships" type="rect" r:blip="">
                <dgm:adjLst/>
              </dgm:shape>
            </dgm:if>
            <dgm:else name="Name12">
              <dgm:shape xmlns:r="http://schemas.openxmlformats.org/officeDocument/2006/relationships" type="rect" r:blip="">
                <dgm:adjLst/>
              </dgm:shape>
            </dgm:else>
          </dgm:choose>
          <dgm:presOf axis="des" ptType="node"/>
          <dgm:constrLst>
            <dgm:constr type="primFontSz" val="24"/>
            <dgm:constr type="lMarg" refType="w" fact="0.055"/>
            <dgm:constr type="rMarg" refType="w" fact="0.055"/>
            <dgm:constr type="tMarg" refType="h" fact="0.72"/>
            <dgm:constr type="bMarg" refType="h" fact="0.72"/>
          </dgm:constrLst>
          <dgm:ruleLst>
            <dgm:rule type="primFontSz" val="11" fact="NaN" max="NaN"/>
          </dgm:ruleLst>
        </dgm:layoutNod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layout8.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0DA30B5-B590-41A1-87E2-EA80AB682877}" type="datetimeFigureOut">
              <a:rPr lang="en-US" smtClean="0"/>
              <a:t>5/17/2023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669F89F-4A40-4856-BD74-26DE91EF3BAB}" type="slidenum">
              <a:rPr lang="en-US" smtClean="0"/>
              <a:t>‹#›</a:t>
            </a:fld>
            <a:endParaRPr lang="en-US"/>
          </a:p>
        </p:txBody>
      </p:sp>
    </p:spTree>
    <p:extLst>
      <p:ext uri="{BB962C8B-B14F-4D97-AF65-F5344CB8AC3E}">
        <p14:creationId xmlns:p14="http://schemas.microsoft.com/office/powerpoint/2010/main" val="41796687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a:t>[Alex]</a:t>
            </a:r>
          </a:p>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A9DFFC7-0C28-4AD8-B24C-6ED78C45C8B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987709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It’s also important to note that of the 44 jurisdictions out of compliance, there are a lot of reasons why beyond what’s listed in the slide. For example, I have number of jurisdictions who have addressed all or most of their findings and they are just working to complete their rezones. And as a reminder, due to recent changes in state law, when you are one year past due, you can no longer gain compliance until all required rezones are complete. </a:t>
            </a:r>
          </a:p>
          <a:p>
            <a:pPr marL="171450" indent="-171450">
              <a:buFont typeface="Arial" panose="020B0604020202020204" pitchFamily="34" charset="0"/>
              <a:buChar char="•"/>
            </a:pPr>
            <a:r>
              <a:rPr lang="en-US" dirty="0"/>
              <a:t>But this also means that quite a few jurisdictions have generally completed the review process, the TA, and addressed all the other requirements. </a:t>
            </a:r>
          </a:p>
          <a:p>
            <a:pPr marL="171450" indent="-171450">
              <a:buFont typeface="Arial" panose="020B0604020202020204" pitchFamily="34" charset="0"/>
              <a:buChar char="•"/>
            </a:pPr>
            <a:r>
              <a:rPr lang="en-US" dirty="0"/>
              <a:t>Additionally, only 18 jurisdictions out of 200 SCAG jurisdictions have not actively participated in the TA process or made diligent efforts to reach out to HCD and address our findings. Meaning most jurisdictions have been and continue to work closely with us to gain compliance. </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However, there are some common themes we have seen regarding challenges around gaining compliance. </a:t>
            </a:r>
          </a:p>
          <a:p>
            <a:pPr marL="628650" lvl="1" indent="-171450">
              <a:buFont typeface="Arial" panose="020B0604020202020204" pitchFamily="34" charset="0"/>
              <a:buChar char="•"/>
            </a:pPr>
            <a:r>
              <a:rPr lang="en-US" dirty="0"/>
              <a:t>It started a lot of the complexity of the 6</a:t>
            </a:r>
            <a:r>
              <a:rPr lang="en-US" baseline="30000" dirty="0"/>
              <a:t>th</a:t>
            </a:r>
            <a:r>
              <a:rPr lang="en-US" dirty="0"/>
              <a:t> cycle requirements. </a:t>
            </a:r>
          </a:p>
          <a:p>
            <a:pPr marL="628650" lvl="1" indent="-171450">
              <a:buFont typeface="Arial" panose="020B0604020202020204" pitchFamily="34" charset="0"/>
              <a:buChar char="•"/>
            </a:pPr>
            <a:r>
              <a:rPr lang="en-US" dirty="0"/>
              <a:t>In many cases that led into jurisdictions not wanting to comply with state law or having to take quite a few passes to gain compliance. This created a significant surge in housing element submittals, multiple reviews and finding letters with the same issues and coupled with HCD’s capacity to then respond to 200 jurisdictions all at the same time and provide individualized technical assistance. In many cases, we then had to prioritize jurisdictions for deeper TA based on those who were willing to do what was needed to gain compliance or who were already very close and only down to a couple findings. </a:t>
            </a:r>
          </a:p>
          <a:p>
            <a:pPr marL="628650" lvl="1" indent="-171450">
              <a:buFont typeface="Arial" panose="020B0604020202020204" pitchFamily="34" charset="0"/>
              <a:buChar char="•"/>
            </a:pPr>
            <a:r>
              <a:rPr lang="en-US" dirty="0"/>
              <a:t>However during much of this time period, there were additional time factors that led jurisdictions to adopt incomplete housing elements, submit multiple times, lack of available consultants and increases in cost</a:t>
            </a:r>
          </a:p>
          <a:p>
            <a:pPr marL="628650" lvl="1"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However despite many obstacles, challenges and misunderstandings both on the HCD side and local government side including consultants, half of LA County is already in compliance for a while now and more jurisdictions continue to gain compliance every day. For example, found 15-20 SCAG housing elements in compliance the first couple months of the year and the list continues to grow. Some of them that I personally rewrote to help them gain compliance and access funding.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Half of LA County is already in compliance for a while now and more jurisdictions continue to gain compliance every day. There is no secret ingredient. Just need to respond directly to HCD’s findings and in some cases, it takes a little bit of will power and diligence. The jurisdictions in SCAG who have not actively engaged or participated in the TA process have been those who are often still disputing our findings or not responding at all. Many jurisdictions in LA County continue to work with us and continue to knock off the findings/requirements every time. I have been working with many jurisdictions who schedule calls and go over each revisions and receive live feedback and edits to help bring their elements into compliance.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 </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6669F89F-4A40-4856-BD74-26DE91EF3BAB}" type="slidenum">
              <a:rPr lang="en-US" smtClean="0"/>
              <a:t>11</a:t>
            </a:fld>
            <a:endParaRPr lang="en-US"/>
          </a:p>
        </p:txBody>
      </p:sp>
    </p:spTree>
    <p:extLst>
      <p:ext uri="{BB962C8B-B14F-4D97-AF65-F5344CB8AC3E}">
        <p14:creationId xmlns:p14="http://schemas.microsoft.com/office/powerpoint/2010/main" val="29308697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1:1 Housing Elements </a:t>
            </a:r>
          </a:p>
          <a:p>
            <a:pPr marL="171450" indent="-171450">
              <a:buFont typeface="Arial" panose="020B0604020202020204" pitchFamily="34" charset="0"/>
              <a:buChar char="•"/>
            </a:pPr>
            <a:r>
              <a:rPr lang="en-US" dirty="0"/>
              <a:t>Prohousing </a:t>
            </a:r>
          </a:p>
          <a:p>
            <a:endParaRPr lang="en-US" dirty="0"/>
          </a:p>
        </p:txBody>
      </p:sp>
      <p:sp>
        <p:nvSpPr>
          <p:cNvPr id="4" name="Slide Number Placeholder 3"/>
          <p:cNvSpPr>
            <a:spLocks noGrp="1"/>
          </p:cNvSpPr>
          <p:nvPr>
            <p:ph type="sldNum" sz="quarter" idx="5"/>
          </p:nvPr>
        </p:nvSpPr>
        <p:spPr/>
        <p:txBody>
          <a:bodyPr/>
          <a:lstStyle/>
          <a:p>
            <a:fld id="{6669F89F-4A40-4856-BD74-26DE91EF3BAB}" type="slidenum">
              <a:rPr lang="en-US" smtClean="0"/>
              <a:t>12</a:t>
            </a:fld>
            <a:endParaRPr lang="en-US"/>
          </a:p>
        </p:txBody>
      </p:sp>
    </p:spTree>
    <p:extLst>
      <p:ext uri="{BB962C8B-B14F-4D97-AF65-F5344CB8AC3E}">
        <p14:creationId xmlns:p14="http://schemas.microsoft.com/office/powerpoint/2010/main" val="16339947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ADUs </a:t>
            </a:r>
          </a:p>
          <a:p>
            <a:pPr marL="171450" indent="-171450">
              <a:buFont typeface="Arial" panose="020B0604020202020204" pitchFamily="34" charset="0"/>
              <a:buChar char="•"/>
            </a:pPr>
            <a:r>
              <a:rPr lang="en-US" dirty="0"/>
              <a:t>Specific policy issues </a:t>
            </a:r>
          </a:p>
          <a:p>
            <a:pPr marL="171450" indent="-171450">
              <a:buFont typeface="Arial" panose="020B0604020202020204" pitchFamily="34" charset="0"/>
              <a:buChar char="•"/>
            </a:pPr>
            <a:r>
              <a:rPr lang="en-US" dirty="0"/>
              <a:t>SLA</a:t>
            </a:r>
          </a:p>
        </p:txBody>
      </p:sp>
      <p:sp>
        <p:nvSpPr>
          <p:cNvPr id="4" name="Slide Number Placeholder 3"/>
          <p:cNvSpPr>
            <a:spLocks noGrp="1"/>
          </p:cNvSpPr>
          <p:nvPr>
            <p:ph type="sldNum" sz="quarter" idx="5"/>
          </p:nvPr>
        </p:nvSpPr>
        <p:spPr/>
        <p:txBody>
          <a:bodyPr/>
          <a:lstStyle/>
          <a:p>
            <a:fld id="{6669F89F-4A40-4856-BD74-26DE91EF3BAB}" type="slidenum">
              <a:rPr lang="en-US" smtClean="0"/>
              <a:t>13</a:t>
            </a:fld>
            <a:endParaRPr lang="en-US"/>
          </a:p>
        </p:txBody>
      </p:sp>
    </p:spTree>
    <p:extLst>
      <p:ext uri="{BB962C8B-B14F-4D97-AF65-F5344CB8AC3E}">
        <p14:creationId xmlns:p14="http://schemas.microsoft.com/office/powerpoint/2010/main" val="12122679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a:p>
            <a:pPr marL="0" indent="0">
              <a:buFont typeface="Arial" panose="020B0604020202020204" pitchFamily="34" charset="0"/>
              <a:buNone/>
            </a:pPr>
            <a:endParaRPr lang="en-US" dirty="0"/>
          </a:p>
          <a:p>
            <a:pPr marL="171450" indent="-171450">
              <a:buFont typeface="Arial" panose="020B0604020202020204" pitchFamily="34" charset="0"/>
              <a:buChar char="•"/>
            </a:pPr>
            <a:r>
              <a:rPr lang="en-US" dirty="0"/>
              <a:t>Two Sides of HAU – Tip-Based and Proactive</a:t>
            </a:r>
          </a:p>
          <a:p>
            <a:pPr marL="171450" indent="-171450">
              <a:buFont typeface="Arial" panose="020B0604020202020204" pitchFamily="34" charset="0"/>
              <a:buChar char="•"/>
            </a:pPr>
            <a:r>
              <a:rPr lang="en-US" dirty="0"/>
              <a:t>Teams</a:t>
            </a:r>
          </a:p>
          <a:p>
            <a:pPr marL="171450" indent="-171450">
              <a:buFont typeface="Arial" panose="020B0604020202020204" pitchFamily="34" charset="0"/>
              <a:buChar char="•"/>
            </a:pPr>
            <a:r>
              <a:rPr lang="en-US" dirty="0"/>
              <a:t>211 Accountability letters sent </a:t>
            </a:r>
          </a:p>
          <a:p>
            <a:pPr marL="171450" indent="-171450">
              <a:buFont typeface="Arial" panose="020B0604020202020204" pitchFamily="34" charset="0"/>
              <a:buChar char="•"/>
            </a:pPr>
            <a:r>
              <a:rPr lang="en-US" dirty="0"/>
              <a:t>274 cases of technical assistance </a:t>
            </a:r>
          </a:p>
          <a:p>
            <a:pPr marL="171450" indent="-171450">
              <a:buFont typeface="Arial" panose="020B0604020202020204" pitchFamily="34" charset="0"/>
              <a:buChar char="•"/>
            </a:pPr>
            <a:r>
              <a:rPr lang="en-US" dirty="0"/>
              <a:t>420 closed cases </a:t>
            </a:r>
          </a:p>
          <a:p>
            <a:pPr marL="171450" indent="-171450">
              <a:buFont typeface="Arial" panose="020B0604020202020204" pitchFamily="34" charset="0"/>
              <a:buChar char="•"/>
            </a:pPr>
            <a:r>
              <a:rPr lang="en-US" dirty="0"/>
              <a:t>4833 unlocked housing units as of 2022. </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28A65EDC-E5E6-4143-B93F-E88E0B49AD6A}" type="slidenum">
              <a:rPr lang="en-US" smtClean="0"/>
              <a:t>14</a:t>
            </a:fld>
            <a:endParaRPr lang="en-US"/>
          </a:p>
        </p:txBody>
      </p:sp>
    </p:spTree>
    <p:extLst>
      <p:ext uri="{BB962C8B-B14F-4D97-AF65-F5344CB8AC3E}">
        <p14:creationId xmlns:p14="http://schemas.microsoft.com/office/powerpoint/2010/main" val="42129129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pPr marL="171450" indent="-171450">
              <a:buFont typeface="Arial" panose="020B0604020202020204" pitchFamily="34" charset="0"/>
              <a:buChar char="•"/>
            </a:pPr>
            <a:r>
              <a:rPr lang="en-US" dirty="0"/>
              <a:t>[Mention different types of letters: TA, Letter of Support, Letter of Inquiry, HE non-compliance, NOPV, NOV, decertification, close-out]</a:t>
            </a:r>
          </a:p>
          <a:p>
            <a:pPr marL="171450" indent="-171450">
              <a:buFont typeface="Arial" panose="020B0604020202020204" pitchFamily="34" charset="0"/>
              <a:buChar char="•"/>
            </a:pPr>
            <a:r>
              <a:rPr lang="en-US" dirty="0"/>
              <a:t>TA regarding: ADUs, Specific policy issues , SLA, other state laws e.g., density bonus… </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28A65EDC-E5E6-4143-B93F-E88E0B49AD6A}" type="slidenum">
              <a:rPr lang="en-US" smtClean="0"/>
              <a:t>15</a:t>
            </a:fld>
            <a:endParaRPr lang="en-US"/>
          </a:p>
        </p:txBody>
      </p:sp>
    </p:spTree>
    <p:extLst>
      <p:ext uri="{BB962C8B-B14F-4D97-AF65-F5344CB8AC3E}">
        <p14:creationId xmlns:p14="http://schemas.microsoft.com/office/powerpoint/2010/main" val="17264809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669F89F-4A40-4856-BD74-26DE91EF3BAB}" type="slidenum">
              <a:rPr lang="en-US" smtClean="0"/>
              <a:t>16</a:t>
            </a:fld>
            <a:endParaRPr lang="en-US"/>
          </a:p>
        </p:txBody>
      </p:sp>
    </p:spTree>
    <p:extLst>
      <p:ext uri="{BB962C8B-B14F-4D97-AF65-F5344CB8AC3E}">
        <p14:creationId xmlns:p14="http://schemas.microsoft.com/office/powerpoint/2010/main" val="11185363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Quick overview of our Division and Unit within HCD</a:t>
            </a:r>
            <a:endParaRPr lang="en-US" dirty="0">
              <a:cs typeface="Calibri"/>
            </a:endParaRPr>
          </a:p>
          <a:p>
            <a:r>
              <a:rPr lang="en-US" dirty="0"/>
              <a:t>•We are with the CA State Department of Housing and Community Development known as HCD. We have three main divisions - one that handles much of our affordable housing financing known as DFA, our codes and standards division and us, the housing policy division of HCD. We largely serve as the planning function of housing policy and HCD. </a:t>
            </a:r>
          </a:p>
          <a:p>
            <a:endParaRPr lang="en-US" dirty="0">
              <a:cs typeface="Calibri"/>
            </a:endParaRPr>
          </a:p>
          <a:p>
            <a:r>
              <a:rPr lang="en-US" dirty="0"/>
              <a:t>•Within our division, we have 4 different branches that cover a wide range of projects and policies including our </a:t>
            </a:r>
            <a:endParaRPr lang="en-US" dirty="0">
              <a:cs typeface="Calibri"/>
            </a:endParaRPr>
          </a:p>
          <a:p>
            <a:r>
              <a:rPr lang="en-US" dirty="0"/>
              <a:t>1) fair housing unit </a:t>
            </a:r>
          </a:p>
          <a:p>
            <a:r>
              <a:rPr lang="en-US" dirty="0"/>
              <a:t>2) data and innovation unit, </a:t>
            </a:r>
          </a:p>
          <a:p>
            <a:r>
              <a:rPr lang="en-US" dirty="0"/>
              <a:t>3) land use and local government and relations unit (which many of us are from) and </a:t>
            </a:r>
            <a:endParaRPr lang="en-US" dirty="0">
              <a:cs typeface="Calibri"/>
            </a:endParaRPr>
          </a:p>
          <a:p>
            <a:r>
              <a:rPr lang="en-US" dirty="0"/>
              <a:t>4) policy and program support unit, and lastly our data and innovation unit. </a:t>
            </a:r>
            <a:endParaRPr lang="en-US" dirty="0">
              <a:cs typeface="Calibri"/>
            </a:endParaRPr>
          </a:p>
          <a:p>
            <a:endParaRPr lang="en-US" dirty="0"/>
          </a:p>
          <a:p>
            <a:pPr marL="285750" indent="-285750">
              <a:buFont typeface="Arial"/>
              <a:buChar char="•"/>
            </a:pPr>
            <a:r>
              <a:rPr lang="en-US" dirty="0"/>
              <a:t>As mentioned, we are from the Land Use and Local Government Relations branch which handles Housing Element reviews, Incentive programs, Planning grants, ADU ordinances, Preservation, and Accountability for housing law compliance.</a:t>
            </a:r>
            <a:endParaRPr lang="en-US" dirty="0">
              <a:cs typeface="Calibri" panose="020F0502020204030204"/>
            </a:endParaRPr>
          </a:p>
          <a:p>
            <a:pPr marL="285750" indent="-285750">
              <a:buFont typeface="Arial"/>
              <a:buChar char="•"/>
            </a:pPr>
            <a:endParaRPr lang="en-US" dirty="0"/>
          </a:p>
          <a:p>
            <a:pPr marL="285750" indent="-285750">
              <a:buFont typeface="Arial"/>
              <a:buChar char="•"/>
            </a:pPr>
            <a:r>
              <a:rPr lang="en-US" dirty="0"/>
              <a:t>More specifically, we are representing the planning grants and incentives unit today. We administer a range of incentive programs geared towards local governments such as Prohousing, planning grants such as REAP, as well as housing elements.</a:t>
            </a:r>
            <a:endParaRPr lang="en-US" dirty="0">
              <a:cs typeface="Calibri"/>
            </a:endParaRPr>
          </a:p>
          <a:p>
            <a:endParaRPr lang="en-US" sz="1200" kern="1200" dirty="0">
              <a:solidFill>
                <a:schemeClr val="tx1"/>
              </a:solidFill>
              <a:effectLst/>
              <a:latin typeface="+mn-lt"/>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A9DFFC7-0C28-4AD8-B24C-6ED78C45C8B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921572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gn="l" defTabSz="914400" rtl="0" eaLnBrk="1" fontAlgn="auto" latinLnBrk="0" hangingPunct="1">
              <a:lnSpc>
                <a:spcPct val="107000"/>
              </a:lnSpc>
              <a:spcBef>
                <a:spcPts val="0"/>
              </a:spcBef>
              <a:spcAft>
                <a:spcPts val="0"/>
              </a:spcAft>
              <a:buClrTx/>
              <a:buSzTx/>
              <a:buFont typeface="Calibri" panose="020F0502020204030204" pitchFamily="34" charset="0"/>
              <a:buChar char="-"/>
              <a:tabLst/>
              <a:defRPr/>
            </a:pPr>
            <a:r>
              <a:rPr lang="en-US" sz="1200" dirty="0">
                <a:effectLst/>
                <a:latin typeface="Calibri" panose="020F0502020204030204" pitchFamily="34" charset="0"/>
                <a:ea typeface="Calibri" panose="020F0502020204030204" pitchFamily="34" charset="0"/>
                <a:cs typeface="Times New Roman" panose="02020603050405020304" pitchFamily="18" charset="0"/>
              </a:rPr>
              <a:t>As you might be aware, Since 2017 the legislature has passed a myriad of bills and policies to help support housing production and address the housing crisis. </a:t>
            </a:r>
          </a:p>
          <a:p>
            <a:pPr marL="342900" marR="0" lvl="0" indent="-342900">
              <a:lnSpc>
                <a:spcPct val="107000"/>
              </a:lnSpc>
              <a:spcBef>
                <a:spcPts val="0"/>
              </a:spcBef>
              <a:spcAft>
                <a:spcPts val="0"/>
              </a:spcAft>
              <a:buFont typeface="Calibri" panose="020F0502020204030204" pitchFamily="34" charset="0"/>
              <a:buChar char="-"/>
            </a:pPr>
            <a:r>
              <a:rPr lang="en-US" dirty="0"/>
              <a:t>Part of the approach has been to strengthen existing state laws but to also provide funding directly to local governments to help them respond to new state mandates including the 6</a:t>
            </a:r>
            <a:r>
              <a:rPr lang="en-US" baseline="30000" dirty="0"/>
              <a:t>th</a:t>
            </a:r>
            <a:r>
              <a:rPr lang="en-US" dirty="0"/>
              <a:t> cycle RHNA and to be able to implement Prohousing policies. </a:t>
            </a:r>
          </a:p>
          <a:p>
            <a:pPr marL="342900" marR="0" lvl="0" indent="-342900">
              <a:lnSpc>
                <a:spcPct val="107000"/>
              </a:lnSpc>
              <a:spcBef>
                <a:spcPts val="0"/>
              </a:spcBef>
              <a:spcAft>
                <a:spcPts val="0"/>
              </a:spcAft>
              <a:buFont typeface="Calibri" panose="020F0502020204030204" pitchFamily="34" charset="0"/>
              <a:buChar char="-"/>
            </a:pPr>
            <a:r>
              <a:rPr lang="en-US" dirty="0"/>
              <a:t>In addition, the approach includes providing incentives or sometimes rewards to local governments for doing the right thing. Not only complying with state housing laws but in some cases going beyond state laws to help accelerate housing production on the ground. </a:t>
            </a:r>
          </a:p>
          <a:p>
            <a:pPr marL="342900" marR="0" lvl="0" indent="-342900">
              <a:lnSpc>
                <a:spcPct val="107000"/>
              </a:lnSpc>
              <a:spcBef>
                <a:spcPts val="0"/>
              </a:spcBef>
              <a:spcAft>
                <a:spcPts val="0"/>
              </a:spcAft>
              <a:buFont typeface="Calibri" panose="020F0502020204030204" pitchFamily="34" charset="0"/>
              <a:buChar char="-"/>
            </a:pPr>
            <a:r>
              <a:rPr lang="en-US" dirty="0"/>
              <a:t>But the legislature has also given HCD resources to pair this work with technical assistance to local governments. It’s very much acknowledged that while the funding and incentives are helpful, some of these laws can be complex and there is a need for technical support and subject matter </a:t>
            </a:r>
            <a:r>
              <a:rPr lang="en-US" dirty="0" err="1"/>
              <a:t>expertises</a:t>
            </a:r>
            <a:r>
              <a:rPr lang="en-US" dirty="0"/>
              <a:t> as well as issues with capacity at the local level.</a:t>
            </a:r>
          </a:p>
          <a:p>
            <a:pPr marL="342900" marR="0" lvl="0" indent="-342900">
              <a:lnSpc>
                <a:spcPct val="107000"/>
              </a:lnSpc>
              <a:spcBef>
                <a:spcPts val="0"/>
              </a:spcBef>
              <a:spcAft>
                <a:spcPts val="0"/>
              </a:spcAft>
              <a:buFont typeface="Calibri" panose="020F0502020204030204" pitchFamily="34" charset="0"/>
              <a:buChar char="-"/>
            </a:pPr>
            <a:r>
              <a:rPr lang="en-US" dirty="0"/>
              <a:t>Lastly, with all the fun stuff and carrots, its still important that everyone is held accountable to meeting state laws and doing their part in addressing the housing crisis. </a:t>
            </a:r>
          </a:p>
          <a:p>
            <a:pPr marL="342900" marR="0" lvl="0" indent="-342900" algn="l" defTabSz="914400" rtl="0" eaLnBrk="1" fontAlgn="auto" latinLnBrk="0" hangingPunct="1">
              <a:lnSpc>
                <a:spcPct val="107000"/>
              </a:lnSpc>
              <a:spcBef>
                <a:spcPts val="0"/>
              </a:spcBef>
              <a:spcAft>
                <a:spcPts val="0"/>
              </a:spcAft>
              <a:buClrTx/>
              <a:buSzTx/>
              <a:buFont typeface="Calibri" panose="020F0502020204030204" pitchFamily="34" charset="0"/>
              <a:buChar char="-"/>
              <a:tabLst/>
              <a:defRPr/>
            </a:pPr>
            <a:r>
              <a:rPr lang="en-US" sz="1200" dirty="0">
                <a:effectLst/>
                <a:latin typeface="Calibri" panose="020F0502020204030204" pitchFamily="34" charset="0"/>
                <a:ea typeface="Calibri" panose="020F0502020204030204" pitchFamily="34" charset="0"/>
                <a:cs typeface="Times New Roman" panose="02020603050405020304" pitchFamily="18" charset="0"/>
              </a:rPr>
              <a:t>In summary, in the last five years the legislature and HCD has implemented a package of programs and laws that include new requirements to enhance housing laws that promote more housing, support local governments in implementing those laws as well as others that accelerate housing production, and holds jurisdictions accountable for when those laws are not being implemented. </a:t>
            </a:r>
            <a:endParaRPr lang="en-US" dirty="0"/>
          </a:p>
          <a:p>
            <a:pPr marL="342900" marR="0" lvl="0" indent="-342900">
              <a:lnSpc>
                <a:spcPct val="107000"/>
              </a:lnSpc>
              <a:spcBef>
                <a:spcPts val="0"/>
              </a:spcBef>
              <a:spcAft>
                <a:spcPts val="0"/>
              </a:spcAft>
              <a:buFont typeface="Calibri" panose="020F0502020204030204" pitchFamily="34" charset="0"/>
              <a:buChar char="-"/>
            </a:pPr>
            <a:endParaRPr lang="en-US" dirty="0"/>
          </a:p>
        </p:txBody>
      </p:sp>
      <p:sp>
        <p:nvSpPr>
          <p:cNvPr id="4" name="Slide Number Placeholder 3"/>
          <p:cNvSpPr>
            <a:spLocks noGrp="1"/>
          </p:cNvSpPr>
          <p:nvPr>
            <p:ph type="sldNum" sz="quarter" idx="5"/>
          </p:nvPr>
        </p:nvSpPr>
        <p:spPr/>
        <p:txBody>
          <a:bodyPr/>
          <a:lstStyle/>
          <a:p>
            <a:fld id="{6669F89F-4A40-4856-BD74-26DE91EF3BAB}" type="slidenum">
              <a:rPr lang="en-US" smtClean="0"/>
              <a:t>3</a:t>
            </a:fld>
            <a:endParaRPr lang="en-US"/>
          </a:p>
        </p:txBody>
      </p:sp>
    </p:spTree>
    <p:extLst>
      <p:ext uri="{BB962C8B-B14F-4D97-AF65-F5344CB8AC3E}">
        <p14:creationId xmlns:p14="http://schemas.microsoft.com/office/powerpoint/2010/main" val="23249913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nSpc>
                <a:spcPct val="107000"/>
              </a:lnSpc>
              <a:spcBef>
                <a:spcPts val="0"/>
              </a:spcBef>
              <a:spcAft>
                <a:spcPts val="0"/>
              </a:spcAft>
              <a:buFont typeface="Arial" panose="020B0604020202020204" pitchFamily="34" charset="0"/>
              <a:buChar char="•"/>
            </a:pPr>
            <a:r>
              <a:rPr lang="en-US" sz="1200" b="1" u="sng" dirty="0">
                <a:effectLst/>
                <a:latin typeface="Calibri" panose="020F0502020204030204" pitchFamily="34" charset="0"/>
                <a:ea typeface="Calibri" panose="020F0502020204030204" pitchFamily="34" charset="0"/>
                <a:cs typeface="Times New Roman" panose="02020603050405020304" pitchFamily="18" charset="0"/>
              </a:rPr>
              <a:t>2017: </a:t>
            </a:r>
          </a:p>
          <a:p>
            <a:pPr marL="0" marR="0" lvl="0" indent="0">
              <a:lnSpc>
                <a:spcPct val="107000"/>
              </a:lnSpc>
              <a:spcBef>
                <a:spcPts val="0"/>
              </a:spcBef>
              <a:spcAft>
                <a:spcPts val="0"/>
              </a:spcAft>
              <a:buFont typeface="Arial" panose="020B0604020202020204" pitchFamily="34" charset="0"/>
              <a:buNone/>
            </a:pPr>
            <a:endParaRPr lang="en-US" sz="1200" b="1" u="sng" dirty="0">
              <a:effectLst/>
              <a:latin typeface="Calibri" panose="020F0502020204030204" pitchFamily="34" charset="0"/>
              <a:ea typeface="Calibri" panose="020F0502020204030204" pitchFamily="34" charset="0"/>
              <a:cs typeface="Times New Roman" panose="02020603050405020304" pitchFamily="18" charset="0"/>
            </a:endParaRPr>
          </a:p>
          <a:p>
            <a:pPr marL="628650" marR="0" lvl="1" indent="-171450">
              <a:lnSpc>
                <a:spcPct val="107000"/>
              </a:lnSpc>
              <a:spcBef>
                <a:spcPts val="0"/>
              </a:spcBef>
              <a:spcAft>
                <a:spcPts val="0"/>
              </a:spcAft>
              <a:buFont typeface="Arial" panose="020B0604020202020204" pitchFamily="34" charset="0"/>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To help provide some context on where we are now and where we have been, since 2017 the legislature has passed a myriad of bills and policies to help support housing production and address the housing crisis. </a:t>
            </a:r>
          </a:p>
          <a:p>
            <a:pPr marL="628650" marR="0" lvl="1" indent="-171450">
              <a:lnSpc>
                <a:spcPct val="107000"/>
              </a:lnSpc>
              <a:spcBef>
                <a:spcPts val="0"/>
              </a:spcBef>
              <a:spcAft>
                <a:spcPts val="0"/>
              </a:spcAft>
              <a:buFont typeface="Arial" panose="020B0604020202020204" pitchFamily="34" charset="0"/>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In 2017, we have what was considered at the time a monumental housing package and one of our first real steps to address the housing crisis. </a:t>
            </a:r>
          </a:p>
          <a:p>
            <a:pPr marL="628650" marR="0" lvl="1" indent="-171450">
              <a:lnSpc>
                <a:spcPct val="107000"/>
              </a:lnSpc>
              <a:spcBef>
                <a:spcPts val="0"/>
              </a:spcBef>
              <a:spcAft>
                <a:spcPts val="0"/>
              </a:spcAft>
              <a:buFont typeface="Arial" panose="020B0604020202020204" pitchFamily="34" charset="0"/>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This package included planning support and homelessness funding, new housing element laws, and enforcement of housing element compliance paired with more capacity and support for HCD to provide technical assistance to jurisdictions. This legislative package also created the first permanent source of funding for affordable housing. </a:t>
            </a:r>
          </a:p>
          <a:p>
            <a:pPr marL="628650" marR="0" lvl="1" indent="-171450">
              <a:lnSpc>
                <a:spcPct val="107000"/>
              </a:lnSpc>
              <a:spcBef>
                <a:spcPts val="0"/>
              </a:spcBef>
              <a:spcAft>
                <a:spcPts val="0"/>
              </a:spcAft>
              <a:buFont typeface="Arial" panose="020B0604020202020204" pitchFamily="34" charset="0"/>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The first year of SB2 funds went to directly to cities and counties to provide them with the funding they need to update planning documents and ordinances, complete rezonings, updating their housing elements, develop  ADU incentives, and address other needs to facilitate compliance with the 6</a:t>
            </a:r>
            <a:r>
              <a:rPr lang="en-US" sz="1200" baseline="30000" dirty="0">
                <a:effectLst/>
                <a:latin typeface="Calibri" panose="020F0502020204030204" pitchFamily="34" charset="0"/>
                <a:ea typeface="Calibri" panose="020F0502020204030204" pitchFamily="34" charset="0"/>
                <a:cs typeface="Times New Roman" panose="02020603050405020304" pitchFamily="18" charset="0"/>
              </a:rPr>
              <a:t>th</a:t>
            </a:r>
            <a:r>
              <a:rPr lang="en-US" sz="1200" dirty="0">
                <a:effectLst/>
                <a:latin typeface="Calibri" panose="020F0502020204030204" pitchFamily="34" charset="0"/>
                <a:ea typeface="Calibri" panose="020F0502020204030204" pitchFamily="34" charset="0"/>
                <a:cs typeface="Times New Roman" panose="02020603050405020304" pitchFamily="18" charset="0"/>
              </a:rPr>
              <a:t> cycle RHNA. </a:t>
            </a:r>
          </a:p>
          <a:p>
            <a:pPr marL="628650" marR="0" lvl="1" indent="-171450">
              <a:lnSpc>
                <a:spcPct val="107000"/>
              </a:lnSpc>
              <a:spcBef>
                <a:spcPts val="0"/>
              </a:spcBef>
              <a:spcAft>
                <a:spcPts val="0"/>
              </a:spcAft>
              <a:buFont typeface="Arial" panose="020B0604020202020204" pitchFamily="34" charset="0"/>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Future years of this funding, so today onwards goes to most local governments under the permanent local housing allocation program also known as PLHA. </a:t>
            </a:r>
          </a:p>
          <a:p>
            <a:pPr marL="457200" marR="0" lvl="1" indent="0">
              <a:lnSpc>
                <a:spcPct val="107000"/>
              </a:lnSpc>
              <a:spcBef>
                <a:spcPts val="0"/>
              </a:spcBef>
              <a:spcAft>
                <a:spcPts val="0"/>
              </a:spcAft>
              <a:buFont typeface="Arial" panose="020B0604020202020204" pitchFamily="34" charset="0"/>
              <a:buNone/>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171450" marR="0" lvl="0" indent="-171450">
              <a:lnSpc>
                <a:spcPct val="107000"/>
              </a:lnSpc>
              <a:spcBef>
                <a:spcPts val="0"/>
              </a:spcBef>
              <a:spcAft>
                <a:spcPts val="800"/>
              </a:spcAft>
              <a:buFont typeface="Arial" panose="020B0604020202020204" pitchFamily="34" charset="0"/>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After SB2, we also administered additional funding programs through the early action planning grants, again for local governments to assist them in preparing for the 6</a:t>
            </a:r>
            <a:r>
              <a:rPr lang="en-US" sz="1200" baseline="30000" dirty="0">
                <a:effectLst/>
                <a:latin typeface="Calibri" panose="020F0502020204030204" pitchFamily="34" charset="0"/>
                <a:ea typeface="Calibri" panose="020F0502020204030204" pitchFamily="34" charset="0"/>
                <a:cs typeface="Times New Roman" panose="02020603050405020304" pitchFamily="18" charset="0"/>
              </a:rPr>
              <a:t>th</a:t>
            </a:r>
            <a:r>
              <a:rPr lang="en-US" sz="1200" dirty="0">
                <a:effectLst/>
                <a:latin typeface="Calibri" panose="020F0502020204030204" pitchFamily="34" charset="0"/>
                <a:ea typeface="Calibri" panose="020F0502020204030204" pitchFamily="34" charset="0"/>
                <a:cs typeface="Times New Roman" panose="02020603050405020304" pitchFamily="18" charset="0"/>
              </a:rPr>
              <a:t> cycle, accelerate housing production, providing with funding to continue to do land use, zoning, permit process changes, implement Prohousing policies, address state law changes, etc., This is essentially providing a second round of funding, again to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accelerlate</a:t>
            </a:r>
            <a:r>
              <a:rPr lang="en-US" sz="1200" dirty="0">
                <a:effectLst/>
                <a:latin typeface="Calibri" panose="020F0502020204030204" pitchFamily="34" charset="0"/>
                <a:ea typeface="Calibri" panose="020F0502020204030204" pitchFamily="34" charset="0"/>
                <a:cs typeface="Times New Roman" panose="02020603050405020304" pitchFamily="18" charset="0"/>
              </a:rPr>
              <a:t> housing production and facilitate compliance with the 6</a:t>
            </a:r>
            <a:r>
              <a:rPr lang="en-US" sz="1200" baseline="30000" dirty="0">
                <a:effectLst/>
                <a:latin typeface="Calibri" panose="020F0502020204030204" pitchFamily="34" charset="0"/>
                <a:ea typeface="Calibri" panose="020F0502020204030204" pitchFamily="34" charset="0"/>
                <a:cs typeface="Times New Roman" panose="02020603050405020304" pitchFamily="18" charset="0"/>
              </a:rPr>
              <a:t>th</a:t>
            </a:r>
            <a:r>
              <a:rPr lang="en-US" sz="1200" dirty="0">
                <a:effectLst/>
                <a:latin typeface="Calibri" panose="020F0502020204030204" pitchFamily="34" charset="0"/>
                <a:ea typeface="Calibri" panose="020F0502020204030204" pitchFamily="34" charset="0"/>
                <a:cs typeface="Times New Roman" panose="02020603050405020304" pitchFamily="18" charset="0"/>
              </a:rPr>
              <a:t> cycle RHNA. </a:t>
            </a:r>
          </a:p>
          <a:p>
            <a:pPr marL="171450" marR="0" lvl="0" indent="-171450">
              <a:lnSpc>
                <a:spcPct val="107000"/>
              </a:lnSpc>
              <a:spcBef>
                <a:spcPts val="0"/>
              </a:spcBef>
              <a:spcAft>
                <a:spcPts val="800"/>
              </a:spcAft>
              <a:buFont typeface="Arial" panose="020B0604020202020204" pitchFamily="34" charset="0"/>
              <a:buChar char="•"/>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171450" marR="0" lvl="0" indent="-171450">
              <a:lnSpc>
                <a:spcPct val="107000"/>
              </a:lnSpc>
              <a:spcBef>
                <a:spcPts val="0"/>
              </a:spcBef>
              <a:spcAft>
                <a:spcPts val="800"/>
              </a:spcAft>
              <a:buFont typeface="Arial" panose="020B0604020202020204" pitchFamily="34" charset="0"/>
              <a:buChar char="•"/>
            </a:pPr>
            <a:r>
              <a:rPr lang="en-US" sz="1200" b="1" u="sng" dirty="0">
                <a:effectLst/>
                <a:latin typeface="Calibri" panose="020F0502020204030204" pitchFamily="34" charset="0"/>
                <a:ea typeface="Calibri" panose="020F0502020204030204" pitchFamily="34" charset="0"/>
                <a:cs typeface="Times New Roman" panose="02020603050405020304" pitchFamily="18" charset="0"/>
              </a:rPr>
              <a:t>2017-2023</a:t>
            </a:r>
          </a:p>
          <a:p>
            <a:pPr marL="628650" marR="0" lvl="1" indent="-171450">
              <a:lnSpc>
                <a:spcPct val="107000"/>
              </a:lnSpc>
              <a:spcBef>
                <a:spcPts val="0"/>
              </a:spcBef>
              <a:spcAft>
                <a:spcPts val="800"/>
              </a:spcAft>
              <a:buFont typeface="Arial" panose="020B0604020202020204" pitchFamily="34" charset="0"/>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In these years, from 2017-2023, we have also developed and administered similar programs but at regional level which in some cases are then suballocated back to the local level known as the REAP program. </a:t>
            </a:r>
          </a:p>
          <a:p>
            <a:pPr marL="628650" marR="0" lvl="1" indent="-171450">
              <a:lnSpc>
                <a:spcPct val="107000"/>
              </a:lnSpc>
              <a:spcBef>
                <a:spcPts val="0"/>
              </a:spcBef>
              <a:spcAft>
                <a:spcPts val="800"/>
              </a:spcAft>
              <a:buFont typeface="Arial" panose="020B0604020202020204" pitchFamily="34" charset="0"/>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And as mentioned earlier and what will likely be a common theme of our conversation today, that with funding and these incentives, it’s also important to balance and ensure accountability. During this same time, we have seen an increased budget and expansion of our enforcement authorities and the number of state housing laws we are able to enforce. We have also seen a stronger or additional consequences when jurisdictions do not comply with the law ranging from fines, to not being able to access housing funds and potential lawsuits. </a:t>
            </a:r>
          </a:p>
          <a:p>
            <a:pPr defTabSz="929579">
              <a:defRP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55A7A8-2A88-4C20-8E86-1552319DAB3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813087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669F89F-4A40-4856-BD74-26DE91EF3BAB}" type="slidenum">
              <a:rPr lang="en-US" smtClean="0"/>
              <a:t>5</a:t>
            </a:fld>
            <a:endParaRPr lang="en-US"/>
          </a:p>
        </p:txBody>
      </p:sp>
    </p:spTree>
    <p:extLst>
      <p:ext uri="{BB962C8B-B14F-4D97-AF65-F5344CB8AC3E}">
        <p14:creationId xmlns:p14="http://schemas.microsoft.com/office/powerpoint/2010/main" val="10163223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sz="1200" b="1" i="0" u="sng" dirty="0">
                <a:solidFill>
                  <a:srgbClr val="000000"/>
                </a:solidFill>
                <a:effectLst/>
                <a:latin typeface="Calibri" panose="020F0502020204030204" pitchFamily="34" charset="0"/>
              </a:rPr>
              <a:t>Incentives: Prohousing Program:</a:t>
            </a:r>
            <a:r>
              <a:rPr lang="en-US" sz="1200" b="0" i="0" dirty="0">
                <a:solidFill>
                  <a:srgbClr val="000000"/>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sz="1200" b="0" i="0" dirty="0">
                <a:solidFill>
                  <a:srgbClr val="000000"/>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marL="628650" lvl="1" indent="-171450">
              <a:buFont typeface="Arial" panose="020B0604020202020204" pitchFamily="34" charset="0"/>
              <a:buChar char="•"/>
            </a:pPr>
            <a:r>
              <a:rPr lang="en-US" dirty="0"/>
              <a:t>Our department has also been overseeing programs that incentivize and reward jurisdictions for doing the right things e.g., gaining a compliant housing element, adopting and implementing Prohousing policies such as by-right processes, reduced fees, additional zoning capacity beyond the RHNA, reduction in public hearings and more certainty in approving affordable housing projects, etc., </a:t>
            </a:r>
          </a:p>
          <a:p>
            <a:pPr marL="171450" indent="-171450">
              <a:buFont typeface="Arial" panose="020B0604020202020204" pitchFamily="34" charset="0"/>
              <a:buChar char="•"/>
            </a:pPr>
            <a:r>
              <a:rPr lang="en-US" dirty="0"/>
              <a:t>One way we have done that through the design and implementation of the Prohousing Designation Program </a:t>
            </a:r>
          </a:p>
          <a:p>
            <a:pPr algn="l" rtl="0" fontAlgn="base">
              <a:buFont typeface="Arial" panose="020B0604020202020204" pitchFamily="34" charset="0"/>
              <a:buChar char="•"/>
            </a:pPr>
            <a:endParaRPr lang="en-US" sz="1200" b="0" i="0" u="none" strike="noStrike" dirty="0">
              <a:solidFill>
                <a:srgbClr val="000000"/>
              </a:solidFill>
              <a:effectLst/>
              <a:latin typeface="Calibri" panose="020F0502020204030204" pitchFamily="34" charset="0"/>
            </a:endParaRPr>
          </a:p>
          <a:p>
            <a:pPr algn="l" rtl="0" fontAlgn="base">
              <a:buFont typeface="Arial" panose="020B0604020202020204" pitchFamily="34" charset="0"/>
              <a:buChar char="•"/>
            </a:pPr>
            <a:r>
              <a:rPr lang="en-US" sz="1200" b="0" i="0" u="none" strike="noStrike" dirty="0">
                <a:solidFill>
                  <a:srgbClr val="000000"/>
                </a:solidFill>
                <a:effectLst/>
                <a:latin typeface="Calibri" panose="020F0502020204030204" pitchFamily="34" charset="0"/>
              </a:rPr>
              <a:t>As mentioned in the last slide, an example of rewarding good actors, the state is currently accepting applications for the Prohousing program. </a:t>
            </a:r>
            <a:r>
              <a:rPr lang="en-US" sz="1200" b="0" i="0" dirty="0">
                <a:solidFill>
                  <a:srgbClr val="000000"/>
                </a:solidFill>
                <a:effectLst/>
                <a:latin typeface="Calibri" panose="020F0502020204030204" pitchFamily="34" charset="0"/>
              </a:rPr>
              <a:t>​</a:t>
            </a:r>
            <a:endParaRPr lang="en-US" sz="1200" b="0" i="0" dirty="0">
              <a:solidFill>
                <a:srgbClr val="444444"/>
              </a:solidFill>
              <a:effectLst/>
              <a:latin typeface="Arial" panose="020B0604020202020204" pitchFamily="34" charset="0"/>
            </a:endParaRPr>
          </a:p>
          <a:p>
            <a:pPr algn="l" rtl="0" fontAlgn="base"/>
            <a:r>
              <a:rPr lang="en-US" sz="1200" b="0" i="0" dirty="0">
                <a:solidFill>
                  <a:srgbClr val="000000"/>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buFont typeface="Arial" panose="020B0604020202020204" pitchFamily="34" charset="0"/>
              <a:buChar char="•"/>
            </a:pPr>
            <a:r>
              <a:rPr lang="en-US" sz="1200" b="0" i="0" u="none" strike="noStrike" dirty="0">
                <a:solidFill>
                  <a:srgbClr val="000000"/>
                </a:solidFill>
                <a:effectLst/>
                <a:latin typeface="Calibri" panose="020F0502020204030204" pitchFamily="34" charset="0"/>
              </a:rPr>
              <a:t>The Prohousing Program was a result of the 2019-20 Budget Act and is a way to reward good local actors for enacting land-use and regulatory local policies that are housing-friendly. </a:t>
            </a:r>
            <a:r>
              <a:rPr lang="en-US" sz="1200" b="0" i="0" dirty="0">
                <a:solidFill>
                  <a:srgbClr val="000000"/>
                </a:solidFill>
                <a:effectLst/>
                <a:latin typeface="Calibri" panose="020F0502020204030204" pitchFamily="34" charset="0"/>
              </a:rPr>
              <a:t>​</a:t>
            </a:r>
            <a:endParaRPr lang="en-US" sz="1200" b="0" i="0" dirty="0">
              <a:solidFill>
                <a:srgbClr val="444444"/>
              </a:solidFill>
              <a:effectLst/>
              <a:latin typeface="Arial" panose="020B0604020202020204" pitchFamily="34" charset="0"/>
            </a:endParaRPr>
          </a:p>
          <a:p>
            <a:pPr algn="l" rtl="0" fontAlgn="base"/>
            <a:r>
              <a:rPr lang="en-US" sz="1200" b="0" i="0" dirty="0">
                <a:solidFill>
                  <a:srgbClr val="000000"/>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buFont typeface="Arial" panose="020B0604020202020204" pitchFamily="34" charset="0"/>
              <a:buChar char="•"/>
            </a:pPr>
            <a:r>
              <a:rPr lang="en-US" sz="1200" b="0" i="0" u="none" strike="noStrike" dirty="0">
                <a:solidFill>
                  <a:srgbClr val="000000"/>
                </a:solidFill>
                <a:effectLst/>
                <a:latin typeface="Calibri" panose="020F0502020204030204" pitchFamily="34" charset="0"/>
              </a:rPr>
              <a:t>If you are a local govt. and you receive a Prohousing designation, you receive bonus points on several different competitive funding programs. One example is becoming more competitive for different funding programs such as AHSC also known as the Affordable Housing and Sustainable Communities Program, TCC which is also known as the Transformative Climate Communities program, and IIG which is also known as the Infill Infrastructure Grant Program. </a:t>
            </a:r>
            <a:r>
              <a:rPr lang="en-US" sz="1200" b="0" i="0" dirty="0">
                <a:solidFill>
                  <a:srgbClr val="000000"/>
                </a:solidFill>
                <a:effectLst/>
                <a:latin typeface="Calibri" panose="020F0502020204030204" pitchFamily="34" charset="0"/>
              </a:rPr>
              <a:t>​</a:t>
            </a:r>
            <a:endParaRPr lang="en-US" sz="1200" b="0" i="0" dirty="0">
              <a:solidFill>
                <a:srgbClr val="444444"/>
              </a:solidFill>
              <a:effectLst/>
              <a:latin typeface="Arial" panose="020B0604020202020204" pitchFamily="34" charset="0"/>
            </a:endParaRPr>
          </a:p>
          <a:p>
            <a:pPr algn="l" rtl="0" fontAlgn="base"/>
            <a:r>
              <a:rPr lang="en-US" sz="1200" b="0" i="0" dirty="0">
                <a:solidFill>
                  <a:srgbClr val="000000"/>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buFont typeface="Arial" panose="020B0604020202020204" pitchFamily="34" charset="0"/>
              <a:buChar char="•"/>
            </a:pPr>
            <a:r>
              <a:rPr lang="en-US" sz="1200" b="0" i="0" u="none" strike="noStrike" dirty="0">
                <a:solidFill>
                  <a:srgbClr val="000000"/>
                </a:solidFill>
                <a:effectLst/>
                <a:latin typeface="Calibri" panose="020F0502020204030204" pitchFamily="34" charset="0"/>
              </a:rPr>
              <a:t>Prohousing policies fall into a few key categories. These categories include favorable zoning, decreased timeframes to approve permits, reducing construction and development costs, and providing financial subsidies. </a:t>
            </a:r>
            <a:r>
              <a:rPr lang="en-US" sz="1200" b="0" i="0" dirty="0">
                <a:solidFill>
                  <a:srgbClr val="000000"/>
                </a:solidFill>
                <a:effectLst/>
                <a:latin typeface="Calibri" panose="020F0502020204030204" pitchFamily="34" charset="0"/>
              </a:rPr>
              <a:t>​</a:t>
            </a:r>
            <a:endParaRPr lang="en-US" sz="1200" b="0" i="0" dirty="0">
              <a:solidFill>
                <a:srgbClr val="444444"/>
              </a:solidFill>
              <a:effectLst/>
              <a:latin typeface="Arial" panose="020B0604020202020204" pitchFamily="34" charset="0"/>
            </a:endParaRPr>
          </a:p>
          <a:p>
            <a:pPr algn="l" rtl="0" fontAlgn="base"/>
            <a:r>
              <a:rPr lang="en-US" sz="1200" b="0" i="0" dirty="0">
                <a:solidFill>
                  <a:srgbClr val="000000"/>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buFont typeface="Arial" panose="020B0604020202020204" pitchFamily="34" charset="0"/>
              <a:buChar char="•"/>
            </a:pPr>
            <a:r>
              <a:rPr lang="en-US" sz="1200" b="0" i="0" u="none" strike="noStrike" dirty="0">
                <a:solidFill>
                  <a:srgbClr val="000000"/>
                </a:solidFill>
                <a:effectLst/>
                <a:latin typeface="Calibri" panose="020F0502020204030204" pitchFamily="34" charset="0"/>
              </a:rPr>
              <a:t>HCD accepts applications on an ongoing basis for localities who want to apply to gain a </a:t>
            </a:r>
            <a:r>
              <a:rPr lang="en-US" sz="1200" b="0" i="0" u="none" strike="noStrike" dirty="0" err="1">
                <a:solidFill>
                  <a:srgbClr val="000000"/>
                </a:solidFill>
                <a:effectLst/>
                <a:latin typeface="Calibri" panose="020F0502020204030204" pitchFamily="34" charset="0"/>
              </a:rPr>
              <a:t>prohousing</a:t>
            </a:r>
            <a:r>
              <a:rPr lang="en-US" sz="1200" b="0" i="0" u="none" strike="noStrike" dirty="0">
                <a:solidFill>
                  <a:srgbClr val="000000"/>
                </a:solidFill>
                <a:effectLst/>
                <a:latin typeface="Calibri" panose="020F0502020204030204" pitchFamily="34" charset="0"/>
              </a:rPr>
              <a:t> designation or label. The program will designate jurisdictions as Prohousing, when they demonstrate policies and strategies to accelerate housing production. </a:t>
            </a:r>
            <a:endParaRPr lang="en-US" sz="1200" b="0" i="0" dirty="0">
              <a:solidFill>
                <a:srgbClr val="444444"/>
              </a:solidFill>
              <a:effectLst/>
              <a:latin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6669F89F-4A40-4856-BD74-26DE91EF3BAB}" type="slidenum">
              <a:rPr lang="en-US" smtClean="0"/>
              <a:t>7</a:t>
            </a:fld>
            <a:endParaRPr lang="en-US"/>
          </a:p>
        </p:txBody>
      </p:sp>
    </p:spTree>
    <p:extLst>
      <p:ext uri="{BB962C8B-B14F-4D97-AF65-F5344CB8AC3E}">
        <p14:creationId xmlns:p14="http://schemas.microsoft.com/office/powerpoint/2010/main" val="19817659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a list of the 22 cities that have been designated Prohousing. These jurisdictions were also able to access a pot of funding that is only for Prohousing jurisdictions e.g., these 22 listed here. </a:t>
            </a:r>
          </a:p>
        </p:txBody>
      </p:sp>
      <p:sp>
        <p:nvSpPr>
          <p:cNvPr id="4" name="Slide Number Placeholder 3"/>
          <p:cNvSpPr>
            <a:spLocks noGrp="1"/>
          </p:cNvSpPr>
          <p:nvPr>
            <p:ph type="sldNum" sz="quarter" idx="5"/>
          </p:nvPr>
        </p:nvSpPr>
        <p:spPr/>
        <p:txBody>
          <a:bodyPr/>
          <a:lstStyle/>
          <a:p>
            <a:fld id="{6669F89F-4A40-4856-BD74-26DE91EF3BAB}" type="slidenum">
              <a:rPr lang="en-US" smtClean="0"/>
              <a:t>8</a:t>
            </a:fld>
            <a:endParaRPr lang="en-US"/>
          </a:p>
        </p:txBody>
      </p:sp>
    </p:spTree>
    <p:extLst>
      <p:ext uri="{BB962C8B-B14F-4D97-AF65-F5344CB8AC3E}">
        <p14:creationId xmlns:p14="http://schemas.microsoft.com/office/powerpoint/2010/main" val="4034758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1" u="sng" dirty="0"/>
              <a:t>Housing Element Compliance</a:t>
            </a:r>
            <a:r>
              <a:rPr lang="en-US" dirty="0"/>
              <a:t>: </a:t>
            </a:r>
          </a:p>
          <a:p>
            <a:pPr marL="628650" lvl="1" indent="-171450">
              <a:buFont typeface="Arial" panose="020B0604020202020204" pitchFamily="34" charset="0"/>
              <a:buChar char="•"/>
            </a:pPr>
            <a:r>
              <a:rPr lang="en-US" dirty="0"/>
              <a:t>As I am sure many of you are familiar, jurisdictions across California have been engaged in and working through is gaining a compliant 6</a:t>
            </a:r>
            <a:r>
              <a:rPr lang="en-US" baseline="30000" dirty="0"/>
              <a:t>th</a:t>
            </a:r>
            <a:r>
              <a:rPr lang="en-US" dirty="0"/>
              <a:t> cycle housing element. For reference, SCAG jurisdictions 6</a:t>
            </a:r>
            <a:r>
              <a:rPr lang="en-US" baseline="30000" dirty="0"/>
              <a:t>th</a:t>
            </a:r>
            <a:r>
              <a:rPr lang="en-US" dirty="0"/>
              <a:t> cycle housing element was due in October 2021.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In the last 2-3 years, the legislature has taken housing element compliance very seriously because they acknowledge just how important this document when it comes to setting the foundation for housing planning.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As such, they have given more authority to HCD to monitor compliance and refer violations of housing element law and other housing laws to the AG office. In addition, a local government without a compliant housing element can face financial penalties by the courts and they are vulnerable to litigation from housing rights organizations, developers, and HCD.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u="sng" kern="1200" dirty="0">
                <a:solidFill>
                  <a:schemeClr val="tx1"/>
                </a:solidFill>
                <a:effectLst/>
                <a:latin typeface="+mn-lt"/>
                <a:ea typeface="+mn-ea"/>
                <a:cs typeface="+mn-cs"/>
              </a:rPr>
              <a:t>Housing Element Incentives:</a:t>
            </a:r>
          </a:p>
          <a:p>
            <a:pPr marL="171450" indent="-171450">
              <a:buFont typeface="Arial" panose="020B0604020202020204" pitchFamily="34" charset="0"/>
              <a:buChar char="•"/>
            </a:pPr>
            <a:endParaRPr lang="en-US" dirty="0"/>
          </a:p>
          <a:p>
            <a:pPr marL="628650" lvl="1" indent="-171450">
              <a:buFont typeface="Arial" panose="020B0604020202020204" pitchFamily="34" charset="0"/>
              <a:buChar char="•"/>
            </a:pPr>
            <a:r>
              <a:rPr lang="en-US" dirty="0"/>
              <a:t>Our department has also been overseeing programs that incentivize and reward jurisdictions for doing the right things </a:t>
            </a:r>
          </a:p>
          <a:p>
            <a:pPr marL="628650" lvl="1" indent="-171450">
              <a:buFont typeface="Arial" panose="020B0604020202020204" pitchFamily="34" charset="0"/>
              <a:buChar char="•"/>
            </a:pPr>
            <a:r>
              <a:rPr lang="en-US" dirty="0"/>
              <a:t>Besides the incentive to not get sued, there are many financial incentives to having a compliant housing element. For example, with a compliant housing element, jurisdictions can access various funding programs. Most of the funding programs listed here require a compliant housing element for access while other programs give you extra points for having a housing element compliant. </a:t>
            </a:r>
          </a:p>
          <a:p>
            <a:pPr marL="171450" lvl="0" indent="-171450">
              <a:buFont typeface="Arial" panose="020B0604020202020204" pitchFamily="34" charset="0"/>
              <a:buChar char="•"/>
            </a:pPr>
            <a:r>
              <a:rPr lang="en-US" dirty="0"/>
              <a:t>A compliant housing element can allow both jurisdictions and applicants developing in those jurisdictions access state affordable housing funding sources.  </a:t>
            </a:r>
          </a:p>
        </p:txBody>
      </p:sp>
      <p:sp>
        <p:nvSpPr>
          <p:cNvPr id="4" name="Slide Number Placeholder 3"/>
          <p:cNvSpPr>
            <a:spLocks noGrp="1"/>
          </p:cNvSpPr>
          <p:nvPr>
            <p:ph type="sldNum" sz="quarter" idx="5"/>
          </p:nvPr>
        </p:nvSpPr>
        <p:spPr/>
        <p:txBody>
          <a:bodyPr/>
          <a:lstStyle/>
          <a:p>
            <a:fld id="{6669F89F-4A40-4856-BD74-26DE91EF3BAB}" type="slidenum">
              <a:rPr lang="en-US" smtClean="0"/>
              <a:t>9</a:t>
            </a:fld>
            <a:endParaRPr lang="en-US"/>
          </a:p>
        </p:txBody>
      </p:sp>
    </p:spTree>
    <p:extLst>
      <p:ext uri="{BB962C8B-B14F-4D97-AF65-F5344CB8AC3E}">
        <p14:creationId xmlns:p14="http://schemas.microsoft.com/office/powerpoint/2010/main" val="38250308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of LA County jurisdictions in compliance. </a:t>
            </a:r>
          </a:p>
        </p:txBody>
      </p:sp>
      <p:sp>
        <p:nvSpPr>
          <p:cNvPr id="4" name="Slide Number Placeholder 3"/>
          <p:cNvSpPr>
            <a:spLocks noGrp="1"/>
          </p:cNvSpPr>
          <p:nvPr>
            <p:ph type="sldNum" sz="quarter" idx="5"/>
          </p:nvPr>
        </p:nvSpPr>
        <p:spPr/>
        <p:txBody>
          <a:bodyPr/>
          <a:lstStyle/>
          <a:p>
            <a:fld id="{6669F89F-4A40-4856-BD74-26DE91EF3BAB}" type="slidenum">
              <a:rPr lang="en-US" smtClean="0"/>
              <a:t>10</a:t>
            </a:fld>
            <a:endParaRPr lang="en-US"/>
          </a:p>
        </p:txBody>
      </p:sp>
    </p:spTree>
    <p:extLst>
      <p:ext uri="{BB962C8B-B14F-4D97-AF65-F5344CB8AC3E}">
        <p14:creationId xmlns:p14="http://schemas.microsoft.com/office/powerpoint/2010/main" val="39003264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82340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4448058"/>
            <a:ext cx="9144000" cy="1655762"/>
          </a:xfrm>
        </p:spPr>
        <p:txBody>
          <a:bodyPr>
            <a:normAutofit/>
          </a:bodyPr>
          <a:lstStyle>
            <a:lvl1pPr marL="0" indent="0" algn="ctr">
              <a:buNone/>
              <a:defRPr sz="2800" b="1">
                <a:solidFill>
                  <a:srgbClr val="0070C0"/>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5" name="Picture 4">
            <a:extLst>
              <a:ext uri="{FF2B5EF4-FFF2-40B4-BE49-F238E27FC236}">
                <a16:creationId xmlns:a16="http://schemas.microsoft.com/office/drawing/2014/main" id="{13BA4942-14D7-4A1A-B882-1392459B0103}"/>
              </a:ext>
            </a:extLst>
          </p:cNvPr>
          <p:cNvPicPr>
            <a:picLocks noChangeAspect="1"/>
          </p:cNvPicPr>
          <p:nvPr userDrawn="1"/>
        </p:nvPicPr>
        <p:blipFill>
          <a:blip r:embed="rId2"/>
          <a:stretch>
            <a:fillRect/>
          </a:stretch>
        </p:blipFill>
        <p:spPr>
          <a:xfrm>
            <a:off x="459422" y="230677"/>
            <a:ext cx="1339530" cy="1345511"/>
          </a:xfrm>
          <a:prstGeom prst="rect">
            <a:avLst/>
          </a:prstGeom>
          <a:effectLst/>
        </p:spPr>
      </p:pic>
      <p:pic>
        <p:nvPicPr>
          <p:cNvPr id="4" name="Picture 3" descr="A picture containing logo&#10;&#10;Description automatically generated">
            <a:extLst>
              <a:ext uri="{FF2B5EF4-FFF2-40B4-BE49-F238E27FC236}">
                <a16:creationId xmlns:a16="http://schemas.microsoft.com/office/drawing/2014/main" id="{2330D4CD-7136-4DDE-B383-847A21E8011D}"/>
              </a:ext>
            </a:extLst>
          </p:cNvPr>
          <p:cNvPicPr>
            <a:picLocks noChangeAspect="1"/>
          </p:cNvPicPr>
          <p:nvPr userDrawn="1"/>
        </p:nvPicPr>
        <p:blipFill>
          <a:blip r:embed="rId3">
            <a:duotone>
              <a:schemeClr val="accent3">
                <a:shade val="45000"/>
                <a:satMod val="135000"/>
              </a:schemeClr>
              <a:prstClr val="white"/>
            </a:duotone>
            <a:alphaModFix amt="35000"/>
            <a:extLst>
              <a:ext uri="{28A0092B-C50C-407E-A947-70E740481C1C}">
                <a14:useLocalDpi xmlns:a14="http://schemas.microsoft.com/office/drawing/2010/main" val="0"/>
              </a:ext>
            </a:extLst>
          </a:blip>
          <a:stretch>
            <a:fillRect/>
          </a:stretch>
        </p:blipFill>
        <p:spPr>
          <a:xfrm>
            <a:off x="8485111" y="4592320"/>
            <a:ext cx="3706889" cy="2265680"/>
          </a:xfrm>
          <a:prstGeom prst="rect">
            <a:avLst/>
          </a:prstGeom>
        </p:spPr>
      </p:pic>
    </p:spTree>
    <p:extLst>
      <p:ext uri="{BB962C8B-B14F-4D97-AF65-F5344CB8AC3E}">
        <p14:creationId xmlns:p14="http://schemas.microsoft.com/office/powerpoint/2010/main" val="24446080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4" name="Picture 3">
            <a:extLst>
              <a:ext uri="{FF2B5EF4-FFF2-40B4-BE49-F238E27FC236}">
                <a16:creationId xmlns:a16="http://schemas.microsoft.com/office/drawing/2014/main" id="{619B18FB-7542-4EA4-A98F-995D056C734F}"/>
              </a:ext>
            </a:extLst>
          </p:cNvPr>
          <p:cNvPicPr>
            <a:picLocks noChangeAspect="1"/>
          </p:cNvPicPr>
          <p:nvPr userDrawn="1"/>
        </p:nvPicPr>
        <p:blipFill>
          <a:blip r:embed="rId2">
            <a:alphaModFix amt="85000"/>
          </a:blip>
          <a:stretch>
            <a:fillRect/>
          </a:stretch>
        </p:blipFill>
        <p:spPr>
          <a:xfrm>
            <a:off x="10801290" y="5719817"/>
            <a:ext cx="1105019" cy="1109953"/>
          </a:xfrm>
          <a:prstGeom prst="rect">
            <a:avLst/>
          </a:prstGeom>
          <a:effectLst/>
        </p:spPr>
      </p:pic>
    </p:spTree>
    <p:extLst>
      <p:ext uri="{BB962C8B-B14F-4D97-AF65-F5344CB8AC3E}">
        <p14:creationId xmlns:p14="http://schemas.microsoft.com/office/powerpoint/2010/main" val="581762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9"/>
        <p:cNvGrpSpPr/>
        <p:nvPr/>
      </p:nvGrpSpPr>
      <p:grpSpPr>
        <a:xfrm>
          <a:off x="0" y="0"/>
          <a:ext cx="0" cy="0"/>
          <a:chOff x="0" y="0"/>
          <a:chExt cx="0" cy="0"/>
        </a:xfrm>
      </p:grpSpPr>
      <p:sp>
        <p:nvSpPr>
          <p:cNvPr id="21" name="Google Shape;21;p4"/>
          <p:cNvSpPr txBox="1">
            <a:spLocks noGrp="1"/>
          </p:cNvSpPr>
          <p:nvPr>
            <p:ph type="sldNum" idx="12"/>
          </p:nvPr>
        </p:nvSpPr>
        <p:spPr>
          <a:xfrm>
            <a:off x="11296611" y="6220505"/>
            <a:ext cx="731600" cy="524800"/>
          </a:xfrm>
          <a:prstGeom prst="rect">
            <a:avLst/>
          </a:prstGeom>
        </p:spPr>
        <p:txBody>
          <a:bodyPr spcFirstLastPara="1" wrap="square" lIns="91425" tIns="91425" rIns="91425" bIns="91425" anchor="ctr" anchorCtr="0">
            <a:noAutofit/>
          </a:bodyPr>
          <a:lstStyle>
            <a:lvl1pPr lvl="0" algn="r" rtl="0">
              <a:buNone/>
              <a:defRPr sz="933">
                <a:solidFill>
                  <a:schemeClr val="dk1"/>
                </a:solidFill>
                <a:latin typeface="Poppins SemiBold"/>
                <a:ea typeface="Poppins SemiBold"/>
                <a:cs typeface="Poppins SemiBold"/>
                <a:sym typeface="Poppins SemiBold"/>
              </a:defRPr>
            </a:lvl1pPr>
            <a:lvl2pPr lvl="1" algn="r" rtl="0">
              <a:buNone/>
              <a:defRPr sz="933">
                <a:solidFill>
                  <a:schemeClr val="dk1"/>
                </a:solidFill>
                <a:latin typeface="Poppins SemiBold"/>
                <a:ea typeface="Poppins SemiBold"/>
                <a:cs typeface="Poppins SemiBold"/>
                <a:sym typeface="Poppins SemiBold"/>
              </a:defRPr>
            </a:lvl2pPr>
            <a:lvl3pPr lvl="2" algn="r" rtl="0">
              <a:buNone/>
              <a:defRPr sz="933">
                <a:solidFill>
                  <a:schemeClr val="dk1"/>
                </a:solidFill>
                <a:latin typeface="Poppins SemiBold"/>
                <a:ea typeface="Poppins SemiBold"/>
                <a:cs typeface="Poppins SemiBold"/>
                <a:sym typeface="Poppins SemiBold"/>
              </a:defRPr>
            </a:lvl3pPr>
            <a:lvl4pPr lvl="3" algn="r" rtl="0">
              <a:buNone/>
              <a:defRPr sz="933">
                <a:solidFill>
                  <a:schemeClr val="dk1"/>
                </a:solidFill>
                <a:latin typeface="Poppins SemiBold"/>
                <a:ea typeface="Poppins SemiBold"/>
                <a:cs typeface="Poppins SemiBold"/>
                <a:sym typeface="Poppins SemiBold"/>
              </a:defRPr>
            </a:lvl4pPr>
            <a:lvl5pPr lvl="4" algn="r" rtl="0">
              <a:buNone/>
              <a:defRPr sz="933">
                <a:solidFill>
                  <a:schemeClr val="dk1"/>
                </a:solidFill>
                <a:latin typeface="Poppins SemiBold"/>
                <a:ea typeface="Poppins SemiBold"/>
                <a:cs typeface="Poppins SemiBold"/>
                <a:sym typeface="Poppins SemiBold"/>
              </a:defRPr>
            </a:lvl5pPr>
            <a:lvl6pPr lvl="5" algn="r" rtl="0">
              <a:buNone/>
              <a:defRPr sz="933">
                <a:solidFill>
                  <a:schemeClr val="dk1"/>
                </a:solidFill>
                <a:latin typeface="Poppins SemiBold"/>
                <a:ea typeface="Poppins SemiBold"/>
                <a:cs typeface="Poppins SemiBold"/>
                <a:sym typeface="Poppins SemiBold"/>
              </a:defRPr>
            </a:lvl6pPr>
            <a:lvl7pPr lvl="6" algn="r" rtl="0">
              <a:buNone/>
              <a:defRPr sz="933">
                <a:solidFill>
                  <a:schemeClr val="dk1"/>
                </a:solidFill>
                <a:latin typeface="Poppins SemiBold"/>
                <a:ea typeface="Poppins SemiBold"/>
                <a:cs typeface="Poppins SemiBold"/>
                <a:sym typeface="Poppins SemiBold"/>
              </a:defRPr>
            </a:lvl7pPr>
            <a:lvl8pPr lvl="7" algn="r" rtl="0">
              <a:buNone/>
              <a:defRPr sz="933">
                <a:solidFill>
                  <a:schemeClr val="dk1"/>
                </a:solidFill>
                <a:latin typeface="Poppins SemiBold"/>
                <a:ea typeface="Poppins SemiBold"/>
                <a:cs typeface="Poppins SemiBold"/>
                <a:sym typeface="Poppins SemiBold"/>
              </a:defRPr>
            </a:lvl8pPr>
            <a:lvl9pPr lvl="8" algn="r" rtl="0">
              <a:buNone/>
              <a:defRPr sz="933">
                <a:solidFill>
                  <a:schemeClr val="dk1"/>
                </a:solidFill>
                <a:latin typeface="Poppins SemiBold"/>
                <a:ea typeface="Poppins SemiBold"/>
                <a:cs typeface="Poppins SemiBold"/>
                <a:sym typeface="Poppins SemiBold"/>
              </a:defRPr>
            </a:lvl9pPr>
          </a:lstStyle>
          <a:p>
            <a:r>
              <a:rPr lang="en"/>
              <a:t>0</a:t>
            </a:r>
            <a:fld id="{00000000-1234-1234-1234-123412341234}" type="slidenum">
              <a:rPr lang="en" smtClean="0"/>
              <a:pPr/>
              <a:t>‹#›</a:t>
            </a:fld>
            <a:endParaRPr/>
          </a:p>
        </p:txBody>
      </p:sp>
      <p:sp>
        <p:nvSpPr>
          <p:cNvPr id="22" name="Google Shape;22;p4"/>
          <p:cNvSpPr txBox="1">
            <a:spLocks noGrp="1"/>
          </p:cNvSpPr>
          <p:nvPr>
            <p:ph type="title"/>
          </p:nvPr>
        </p:nvSpPr>
        <p:spPr>
          <a:xfrm>
            <a:off x="415600" y="302467"/>
            <a:ext cx="113608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3" name="Google Shape;23;p4"/>
          <p:cNvSpPr txBox="1">
            <a:spLocks noGrp="1"/>
          </p:cNvSpPr>
          <p:nvPr>
            <p:ph type="body" idx="1"/>
          </p:nvPr>
        </p:nvSpPr>
        <p:spPr>
          <a:xfrm>
            <a:off x="415600" y="1245733"/>
            <a:ext cx="11360800" cy="4555200"/>
          </a:xfrm>
          <a:prstGeom prst="rect">
            <a:avLst/>
          </a:prstGeom>
        </p:spPr>
        <p:txBody>
          <a:bodyPr spcFirstLastPara="1" wrap="square" lIns="91425" tIns="91425" rIns="91425" bIns="91425" anchor="t" anchorCtr="0">
            <a:noAutofit/>
          </a:bodyPr>
          <a:lstStyle>
            <a:lvl1pPr marL="609585" lvl="0" indent="-440256">
              <a:spcBef>
                <a:spcPts val="0"/>
              </a:spcBef>
              <a:spcAft>
                <a:spcPts val="0"/>
              </a:spcAft>
              <a:buSzPts val="1600"/>
              <a:buChar char="●"/>
              <a:defRPr/>
            </a:lvl1pPr>
            <a:lvl2pPr marL="1219170" lvl="1" indent="-406390">
              <a:spcBef>
                <a:spcPts val="2133"/>
              </a:spcBef>
              <a:spcAft>
                <a:spcPts val="0"/>
              </a:spcAft>
              <a:buSzPts val="1200"/>
              <a:buChar char="○"/>
              <a:defRPr/>
            </a:lvl2pPr>
            <a:lvl3pPr marL="1828754" lvl="2" indent="-406390">
              <a:spcBef>
                <a:spcPts val="2133"/>
              </a:spcBef>
              <a:spcAft>
                <a:spcPts val="0"/>
              </a:spcAft>
              <a:buSzPts val="1200"/>
              <a:buChar char="■"/>
              <a:defRPr/>
            </a:lvl3pPr>
            <a:lvl4pPr marL="2438339" lvl="3" indent="-406390">
              <a:spcBef>
                <a:spcPts val="2133"/>
              </a:spcBef>
              <a:spcAft>
                <a:spcPts val="0"/>
              </a:spcAft>
              <a:buSzPts val="1200"/>
              <a:buChar char="●"/>
              <a:defRPr/>
            </a:lvl4pPr>
            <a:lvl5pPr marL="3047924" lvl="4" indent="-406390">
              <a:spcBef>
                <a:spcPts val="2133"/>
              </a:spcBef>
              <a:spcAft>
                <a:spcPts val="0"/>
              </a:spcAft>
              <a:buSzPts val="1200"/>
              <a:buChar char="○"/>
              <a:defRPr/>
            </a:lvl5pPr>
            <a:lvl6pPr marL="3657509" lvl="5" indent="-406390">
              <a:spcBef>
                <a:spcPts val="2133"/>
              </a:spcBef>
              <a:spcAft>
                <a:spcPts val="0"/>
              </a:spcAft>
              <a:buSzPts val="1200"/>
              <a:buChar char="■"/>
              <a:defRPr/>
            </a:lvl6pPr>
            <a:lvl7pPr marL="4267093" lvl="6" indent="-406390">
              <a:spcBef>
                <a:spcPts val="2133"/>
              </a:spcBef>
              <a:spcAft>
                <a:spcPts val="0"/>
              </a:spcAft>
              <a:buSzPts val="1200"/>
              <a:buChar char="●"/>
              <a:defRPr/>
            </a:lvl7pPr>
            <a:lvl8pPr marL="4876678" lvl="7" indent="-406390">
              <a:spcBef>
                <a:spcPts val="2133"/>
              </a:spcBef>
              <a:spcAft>
                <a:spcPts val="0"/>
              </a:spcAft>
              <a:buSzPts val="1200"/>
              <a:buChar char="○"/>
              <a:defRPr/>
            </a:lvl8pPr>
            <a:lvl9pPr marL="5486263" lvl="8" indent="-406390">
              <a:spcBef>
                <a:spcPts val="2133"/>
              </a:spcBef>
              <a:spcAft>
                <a:spcPts val="2133"/>
              </a:spcAft>
              <a:buSzPts val="1200"/>
              <a:buChar char="■"/>
              <a:defRPr/>
            </a:lvl9pPr>
          </a:lstStyle>
          <a:p>
            <a:endParaRPr/>
          </a:p>
        </p:txBody>
      </p:sp>
    </p:spTree>
    <p:extLst>
      <p:ext uri="{BB962C8B-B14F-4D97-AF65-F5344CB8AC3E}">
        <p14:creationId xmlns:p14="http://schemas.microsoft.com/office/powerpoint/2010/main" val="37421225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 Jumbo Bullets + Subhead">
    <p:spTree>
      <p:nvGrpSpPr>
        <p:cNvPr id="1" name=""/>
        <p:cNvGrpSpPr/>
        <p:nvPr/>
      </p:nvGrpSpPr>
      <p:grpSpPr>
        <a:xfrm>
          <a:off x="0" y="0"/>
          <a:ext cx="0" cy="0"/>
          <a:chOff x="0" y="0"/>
          <a:chExt cx="0" cy="0"/>
        </a:xfrm>
      </p:grpSpPr>
      <p:sp>
        <p:nvSpPr>
          <p:cNvPr id="9" name="Rectangle 8"/>
          <p:cNvSpPr/>
          <p:nvPr userDrawn="1"/>
        </p:nvSpPr>
        <p:spPr>
          <a:xfrm>
            <a:off x="5265862" y="812181"/>
            <a:ext cx="5908591" cy="49870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 name="Title 6"/>
          <p:cNvSpPr>
            <a:spLocks noGrp="1"/>
          </p:cNvSpPr>
          <p:nvPr>
            <p:ph type="title"/>
          </p:nvPr>
        </p:nvSpPr>
        <p:spPr>
          <a:xfrm>
            <a:off x="457200" y="812182"/>
            <a:ext cx="11277600" cy="878507"/>
          </a:xfrm>
        </p:spPr>
        <p:txBody>
          <a:bodyPr lIns="0" rIns="0" anchor="t" anchorCtr="0">
            <a:noAutofit/>
          </a:bodyPr>
          <a:lstStyle>
            <a:lvl1pPr>
              <a:defRPr sz="3200" baseline="0">
                <a:latin typeface="Century Gothic" panose="020B0502020202020204" pitchFamily="34" charset="0"/>
              </a:defRPr>
            </a:lvl1pPr>
          </a:lstStyle>
          <a:p>
            <a:r>
              <a:rPr lang="en-US"/>
              <a:t>Click to edit Master title style</a:t>
            </a:r>
          </a:p>
        </p:txBody>
      </p:sp>
      <p:sp>
        <p:nvSpPr>
          <p:cNvPr id="12" name="Text Placeholder 11"/>
          <p:cNvSpPr>
            <a:spLocks noGrp="1"/>
          </p:cNvSpPr>
          <p:nvPr>
            <p:ph type="body" sz="quarter" idx="10"/>
          </p:nvPr>
        </p:nvSpPr>
        <p:spPr>
          <a:xfrm>
            <a:off x="457200" y="1690688"/>
            <a:ext cx="10214659" cy="4367212"/>
          </a:xfrm>
        </p:spPr>
        <p:txBody>
          <a:bodyPr tIns="0" bIns="91440">
            <a:noAutofit/>
          </a:bodyPr>
          <a:lstStyle>
            <a:lvl1pPr marL="457189" indent="-457189">
              <a:lnSpc>
                <a:spcPct val="108000"/>
              </a:lnSpc>
              <a:spcAft>
                <a:spcPts val="1200"/>
              </a:spcAft>
              <a:defRPr sz="2800" baseline="0">
                <a:latin typeface="+mn-lt"/>
              </a:defRPr>
            </a:lvl1pPr>
            <a:lvl2pPr marL="914377" indent="-457189">
              <a:lnSpc>
                <a:spcPct val="108000"/>
              </a:lnSpc>
              <a:spcAft>
                <a:spcPts val="1200"/>
              </a:spcAft>
              <a:defRPr sz="2800" baseline="0">
                <a:latin typeface="+mn-lt"/>
              </a:defRPr>
            </a:lvl2pPr>
            <a:lvl3pPr marL="1371566" indent="-457189">
              <a:lnSpc>
                <a:spcPct val="108000"/>
              </a:lnSpc>
              <a:spcAft>
                <a:spcPts val="1200"/>
              </a:spcAft>
              <a:defRPr sz="2800" baseline="0">
                <a:latin typeface="+mn-lt"/>
              </a:defRPr>
            </a:lvl3pPr>
            <a:lvl4pPr marL="1828754" indent="-457189">
              <a:lnSpc>
                <a:spcPct val="108000"/>
              </a:lnSpc>
              <a:spcAft>
                <a:spcPts val="1200"/>
              </a:spcAft>
              <a:defRPr sz="2800" baseline="0">
                <a:latin typeface="+mn-lt"/>
              </a:defRPr>
            </a:lvl4pPr>
            <a:lvl5pPr marL="2285943" indent="-457189">
              <a:lnSpc>
                <a:spcPct val="108000"/>
              </a:lnSpc>
              <a:spcAft>
                <a:spcPts val="1200"/>
              </a:spcAft>
              <a:defRPr sz="2800" baseline="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ext Placeholder 2"/>
          <p:cNvSpPr>
            <a:spLocks noGrp="1"/>
          </p:cNvSpPr>
          <p:nvPr>
            <p:ph type="body" sz="quarter" idx="11" hasCustomPrompt="1"/>
          </p:nvPr>
        </p:nvSpPr>
        <p:spPr>
          <a:xfrm>
            <a:off x="457200" y="285750"/>
            <a:ext cx="11277600" cy="527050"/>
          </a:xfrm>
        </p:spPr>
        <p:txBody>
          <a:bodyPr anchor="b">
            <a:normAutofit/>
          </a:bodyPr>
          <a:lstStyle>
            <a:lvl1pPr marL="0" indent="0">
              <a:buFontTx/>
              <a:buNone/>
              <a:defRPr sz="1400" b="1" cap="all" spc="300" baseline="0">
                <a:solidFill>
                  <a:srgbClr val="F69B11"/>
                </a:solidFill>
                <a:latin typeface="+mj-lt"/>
              </a:defRPr>
            </a:lvl1pPr>
          </a:lstStyle>
          <a:p>
            <a:pPr lvl="0"/>
            <a:r>
              <a:rPr lang="en-US"/>
              <a:t>CLICK TO ADD SECTION HEADER</a:t>
            </a:r>
          </a:p>
        </p:txBody>
      </p:sp>
      <p:sp>
        <p:nvSpPr>
          <p:cNvPr id="8" name="TextBox 7"/>
          <p:cNvSpPr txBox="1"/>
          <p:nvPr userDrawn="1"/>
        </p:nvSpPr>
        <p:spPr>
          <a:xfrm>
            <a:off x="265815" y="-496181"/>
            <a:ext cx="3369211" cy="483989"/>
          </a:xfrm>
          <a:prstGeom prst="round2SameRect">
            <a:avLst/>
          </a:prstGeom>
          <a:solidFill>
            <a:srgbClr val="F9FAF9"/>
          </a:solidFill>
          <a:ln w="6350">
            <a:solidFill>
              <a:schemeClr val="accent2"/>
            </a:solidFill>
          </a:ln>
        </p:spPr>
        <p:txBody>
          <a:bodyPr wrap="none" lIns="182880" tIns="91440" rIns="182880" bIns="182880" rtlCol="0">
            <a:spAutoFit/>
          </a:bodyPr>
          <a:lstStyle/>
          <a:p>
            <a:r>
              <a:rPr lang="en-US" sz="1200" b="1">
                <a:solidFill>
                  <a:schemeClr val="accent2"/>
                </a:solidFill>
              </a:rPr>
              <a:t>Master:</a:t>
            </a:r>
            <a:r>
              <a:rPr lang="en-US" sz="1200" b="1" baseline="0">
                <a:solidFill>
                  <a:schemeClr val="accent2"/>
                </a:solidFill>
              </a:rPr>
              <a:t> Title + Jumbo Bullets + Subhead</a:t>
            </a:r>
            <a:endParaRPr lang="en-US" sz="1200" b="1">
              <a:solidFill>
                <a:schemeClr val="accent2"/>
              </a:solidFill>
            </a:endParaRPr>
          </a:p>
        </p:txBody>
      </p:sp>
      <p:grpSp>
        <p:nvGrpSpPr>
          <p:cNvPr id="10" name="Group 9">
            <a:extLst>
              <a:ext uri="{FF2B5EF4-FFF2-40B4-BE49-F238E27FC236}">
                <a16:creationId xmlns:a16="http://schemas.microsoft.com/office/drawing/2014/main" id="{F6F9F5A8-6685-4EE3-A598-83DF03B5CBEB}"/>
              </a:ext>
            </a:extLst>
          </p:cNvPr>
          <p:cNvGrpSpPr/>
          <p:nvPr userDrawn="1"/>
        </p:nvGrpSpPr>
        <p:grpSpPr>
          <a:xfrm>
            <a:off x="9279954" y="357927"/>
            <a:ext cx="2441102" cy="669979"/>
            <a:chOff x="9279954" y="357927"/>
            <a:chExt cx="2441102" cy="669979"/>
          </a:xfrm>
        </p:grpSpPr>
        <p:pic>
          <p:nvPicPr>
            <p:cNvPr id="11" name="Picture 10" descr="A picture containing drawing, plate, food&#10;&#10;Description automatically generated">
              <a:extLst>
                <a:ext uri="{FF2B5EF4-FFF2-40B4-BE49-F238E27FC236}">
                  <a16:creationId xmlns:a16="http://schemas.microsoft.com/office/drawing/2014/main" id="{ECA64286-01E7-4488-A89D-E70D305AFAA1}"/>
                </a:ext>
              </a:extLst>
            </p:cNvPr>
            <p:cNvPicPr>
              <a:picLocks noChangeAspect="1"/>
            </p:cNvPicPr>
            <p:nvPr userDrawn="1"/>
          </p:nvPicPr>
          <p:blipFill rotWithShape="1">
            <a:blip r:embed="rId2"/>
            <a:srcRect l="26767" t="3155" b="3608"/>
            <a:stretch/>
          </p:blipFill>
          <p:spPr>
            <a:xfrm>
              <a:off x="9982200" y="434391"/>
              <a:ext cx="1738856" cy="493291"/>
            </a:xfrm>
            <a:prstGeom prst="rect">
              <a:avLst/>
            </a:prstGeom>
          </p:spPr>
        </p:pic>
        <p:cxnSp>
          <p:nvCxnSpPr>
            <p:cNvPr id="13" name="Straight Connector 12">
              <a:extLst>
                <a:ext uri="{FF2B5EF4-FFF2-40B4-BE49-F238E27FC236}">
                  <a16:creationId xmlns:a16="http://schemas.microsoft.com/office/drawing/2014/main" id="{EA1969B1-D6CF-4549-96BE-DF0C3C61F7D6}"/>
                </a:ext>
              </a:extLst>
            </p:cNvPr>
            <p:cNvCxnSpPr/>
            <p:nvPr userDrawn="1"/>
          </p:nvCxnSpPr>
          <p:spPr>
            <a:xfrm>
              <a:off x="9982200" y="434391"/>
              <a:ext cx="0" cy="548640"/>
            </a:xfrm>
            <a:prstGeom prst="line">
              <a:avLst/>
            </a:prstGeom>
            <a:ln>
              <a:solidFill>
                <a:srgbClr val="F69B11"/>
              </a:solidFill>
            </a:ln>
          </p:spPr>
          <p:style>
            <a:lnRef idx="3">
              <a:schemeClr val="dk1"/>
            </a:lnRef>
            <a:fillRef idx="0">
              <a:schemeClr val="dk1"/>
            </a:fillRef>
            <a:effectRef idx="2">
              <a:schemeClr val="dk1"/>
            </a:effectRef>
            <a:fontRef idx="minor">
              <a:schemeClr val="tx1"/>
            </a:fontRef>
          </p:style>
        </p:cxnSp>
        <p:pic>
          <p:nvPicPr>
            <p:cNvPr id="14" name="Picture 13" descr="Logo&#10;&#10;Description automatically generated">
              <a:extLst>
                <a:ext uri="{FF2B5EF4-FFF2-40B4-BE49-F238E27FC236}">
                  <a16:creationId xmlns:a16="http://schemas.microsoft.com/office/drawing/2014/main" id="{51F759E0-85C4-4B70-95C5-E07C800B4957}"/>
                </a:ext>
              </a:extLst>
            </p:cNvPr>
            <p:cNvPicPr>
              <a:picLocks noChangeAspect="1"/>
            </p:cNvPicPr>
            <p:nvPr userDrawn="1"/>
          </p:nvPicPr>
          <p:blipFill>
            <a:blip r:embed="rId3"/>
            <a:stretch>
              <a:fillRect/>
            </a:stretch>
          </p:blipFill>
          <p:spPr>
            <a:xfrm>
              <a:off x="9279954" y="357927"/>
              <a:ext cx="669979" cy="669979"/>
            </a:xfrm>
            <a:prstGeom prst="rect">
              <a:avLst/>
            </a:prstGeom>
          </p:spPr>
        </p:pic>
      </p:grpSp>
    </p:spTree>
    <p:extLst>
      <p:ext uri="{BB962C8B-B14F-4D97-AF65-F5344CB8AC3E}">
        <p14:creationId xmlns:p14="http://schemas.microsoft.com/office/powerpoint/2010/main" val="3900934889"/>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F0B21B-DFB9-50C0-85BD-7E58FE3DAB0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6817DF5-D705-9025-A96D-B5E0B37E630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9918F3F-FBB8-6D44-9888-90BE460DD847}"/>
              </a:ext>
            </a:extLst>
          </p:cNvPr>
          <p:cNvSpPr>
            <a:spLocks noGrp="1"/>
          </p:cNvSpPr>
          <p:nvPr>
            <p:ph type="dt" sz="half" idx="10"/>
          </p:nvPr>
        </p:nvSpPr>
        <p:spPr/>
        <p:txBody>
          <a:bodyPr/>
          <a:lstStyle/>
          <a:p>
            <a:fld id="{C0142C95-799E-4C9C-B5B2-2C6EBF62200B}" type="datetimeFigureOut">
              <a:rPr lang="en-US" smtClean="0"/>
              <a:t>5/17/2023</a:t>
            </a:fld>
            <a:endParaRPr lang="en-US"/>
          </a:p>
        </p:txBody>
      </p:sp>
      <p:sp>
        <p:nvSpPr>
          <p:cNvPr id="5" name="Footer Placeholder 4">
            <a:extLst>
              <a:ext uri="{FF2B5EF4-FFF2-40B4-BE49-F238E27FC236}">
                <a16:creationId xmlns:a16="http://schemas.microsoft.com/office/drawing/2014/main" id="{2539B58D-54BE-DDCC-1376-DB3785E27F2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D35627C-E2DD-519D-CCC8-5E73A284BACA}"/>
              </a:ext>
            </a:extLst>
          </p:cNvPr>
          <p:cNvSpPr>
            <a:spLocks noGrp="1"/>
          </p:cNvSpPr>
          <p:nvPr>
            <p:ph type="sldNum" sz="quarter" idx="12"/>
          </p:nvPr>
        </p:nvSpPr>
        <p:spPr/>
        <p:txBody>
          <a:bodyPr/>
          <a:lstStyle/>
          <a:p>
            <a:fld id="{CC1DBBE3-5B71-4F54-9499-B5CFB5CB4148}" type="slidenum">
              <a:rPr lang="en-US" smtClean="0"/>
              <a:t>‹#›</a:t>
            </a:fld>
            <a:endParaRPr lang="en-US"/>
          </a:p>
        </p:txBody>
      </p:sp>
    </p:spTree>
    <p:extLst>
      <p:ext uri="{BB962C8B-B14F-4D97-AF65-F5344CB8AC3E}">
        <p14:creationId xmlns:p14="http://schemas.microsoft.com/office/powerpoint/2010/main" val="39781417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Content">
    <p:bg>
      <p:bgRef idx="1001">
        <a:schemeClr val="bg1"/>
      </p:bgRef>
    </p:bg>
    <p:spTree>
      <p:nvGrpSpPr>
        <p:cNvPr id="1" name=""/>
        <p:cNvGrpSpPr/>
        <p:nvPr/>
      </p:nvGrpSpPr>
      <p:grpSpPr>
        <a:xfrm>
          <a:off x="0" y="0"/>
          <a:ext cx="0" cy="0"/>
          <a:chOff x="0" y="0"/>
          <a:chExt cx="0" cy="0"/>
        </a:xfrm>
      </p:grpSpPr>
      <p:sp>
        <p:nvSpPr>
          <p:cNvPr id="5" name="Title Placeholder 1"/>
          <p:cNvSpPr>
            <a:spLocks noGrp="1"/>
          </p:cNvSpPr>
          <p:nvPr>
            <p:ph type="title"/>
          </p:nvPr>
        </p:nvSpPr>
        <p:spPr>
          <a:xfrm>
            <a:off x="2032000" y="457200"/>
            <a:ext cx="9042400" cy="1066800"/>
          </a:xfrm>
          <a:prstGeom prst="rect">
            <a:avLst/>
          </a:prstGeom>
        </p:spPr>
        <p:txBody>
          <a:bodyPr vert="horz" lIns="0" tIns="0" rIns="0" bIns="0" rtlCol="0" anchor="ctr">
            <a:normAutofit/>
          </a:bodyPr>
          <a:lstStyle>
            <a:lvl1pPr>
              <a:defRPr b="1"/>
            </a:lvl1pPr>
          </a:lstStyle>
          <a:p>
            <a:r>
              <a:rPr lang="en-US" dirty="0"/>
              <a:t>Click to edit Master title style</a:t>
            </a:r>
          </a:p>
        </p:txBody>
      </p:sp>
      <p:sp>
        <p:nvSpPr>
          <p:cNvPr id="6" name="Text Placeholder 2"/>
          <p:cNvSpPr>
            <a:spLocks noGrp="1"/>
          </p:cNvSpPr>
          <p:nvPr>
            <p:ph idx="1"/>
          </p:nvPr>
        </p:nvSpPr>
        <p:spPr>
          <a:xfrm>
            <a:off x="1219200" y="1752602"/>
            <a:ext cx="9855200" cy="4373563"/>
          </a:xfrm>
          <a:prstGeom prst="rect">
            <a:avLst/>
          </a:prstGeom>
        </p:spPr>
        <p:txBody>
          <a:bodyPr vert="horz" lIns="0" tIns="0" rIns="0" bIns="0" rtlCol="0">
            <a:normAutofit/>
          </a:bodyPr>
          <a:lstStyle>
            <a:lvl1pPr>
              <a:defRPr>
                <a:solidFill>
                  <a:srgbClr val="000000"/>
                </a:solidFill>
                <a:latin typeface="Arial" panose="020B0604020202020204" pitchFamily="34" charset="0"/>
                <a:cs typeface="Arial" panose="020B0604020202020204" pitchFamily="34" charset="0"/>
              </a:defRPr>
            </a:lvl1pPr>
            <a:lvl2pPr>
              <a:defRPr>
                <a:solidFill>
                  <a:srgbClr val="000000"/>
                </a:solidFill>
                <a:latin typeface="Arial" panose="020B0604020202020204" pitchFamily="34" charset="0"/>
                <a:cs typeface="Arial" panose="020B0604020202020204" pitchFamily="34" charset="0"/>
              </a:defRPr>
            </a:lvl2pPr>
            <a:lvl3pPr>
              <a:defRPr>
                <a:solidFill>
                  <a:srgbClr val="000000"/>
                </a:solidFill>
                <a:latin typeface="Arial" panose="020B0604020202020204" pitchFamily="34" charset="0"/>
                <a:cs typeface="Arial" panose="020B0604020202020204" pitchFamily="34" charset="0"/>
              </a:defRPr>
            </a:lvl3pPr>
            <a:lvl4pPr>
              <a:defRPr>
                <a:solidFill>
                  <a:srgbClr val="000000"/>
                </a:solidFill>
                <a:latin typeface="Arial" panose="020B0604020202020204" pitchFamily="34" charset="0"/>
                <a:cs typeface="Arial" panose="020B0604020202020204" pitchFamily="34" charset="0"/>
              </a:defRPr>
            </a:lvl4pPr>
            <a:lvl5pPr>
              <a:defRPr>
                <a:solidFill>
                  <a:srgbClr val="000000"/>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1200">
                <a:solidFill>
                  <a:schemeClr val="bg1">
                    <a:lumMod val="50000"/>
                  </a:schemeClr>
                </a:solidFill>
              </a:defRPr>
            </a:lvl1pPr>
          </a:lstStyle>
          <a:p>
            <a:fld id="{DFD8E443-697F-4BC1-A81F-C537ABF7E556}" type="datetimeFigureOut">
              <a:rPr lang="en-US" smtClean="0"/>
              <a:t>5/17/2023</a:t>
            </a:fld>
            <a:endParaRPr lang="en-US"/>
          </a:p>
        </p:txBody>
      </p:sp>
      <p:sp>
        <p:nvSpPr>
          <p:cNvPr id="8" name="Footer Placeholder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1200">
                <a:solidFill>
                  <a:schemeClr val="bg1">
                    <a:lumMod val="50000"/>
                  </a:schemeClr>
                </a:solidFill>
              </a:defRPr>
            </a:lvl1pPr>
          </a:lstStyle>
          <a:p>
            <a:endParaRPr lang="en-US"/>
          </a:p>
        </p:txBody>
      </p:sp>
      <p:sp>
        <p:nvSpPr>
          <p:cNvPr id="10" name="Slide Number Placeholder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1200">
                <a:solidFill>
                  <a:schemeClr val="bg1">
                    <a:lumMod val="50000"/>
                  </a:schemeClr>
                </a:solidFill>
              </a:defRPr>
            </a:lvl1pPr>
          </a:lstStyle>
          <a:p>
            <a:fld id="{0369BC52-83A5-4303-8689-0AF1F020070B}" type="slidenum">
              <a:rPr lang="en-US" smtClean="0"/>
              <a:t>‹#›</a:t>
            </a:fld>
            <a:endParaRPr lang="en-US"/>
          </a:p>
        </p:txBody>
      </p:sp>
      <p:pic>
        <p:nvPicPr>
          <p:cNvPr id="3" name="Picture 2">
            <a:extLst>
              <a:ext uri="{FF2B5EF4-FFF2-40B4-BE49-F238E27FC236}">
                <a16:creationId xmlns:a16="http://schemas.microsoft.com/office/drawing/2014/main" id="{01E7E468-5C8E-40F9-BB7B-2313E6F8DF6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69118"/>
            <a:ext cx="12178145" cy="1225296"/>
          </a:xfrm>
          <a:prstGeom prst="rect">
            <a:avLst/>
          </a:prstGeom>
        </p:spPr>
      </p:pic>
      <p:pic>
        <p:nvPicPr>
          <p:cNvPr id="9" name="Picture 8">
            <a:extLst>
              <a:ext uri="{FF2B5EF4-FFF2-40B4-BE49-F238E27FC236}">
                <a16:creationId xmlns:a16="http://schemas.microsoft.com/office/drawing/2014/main" id="{6947973E-0CC4-467E-A7A4-F2C0AD89B31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9600" y="327614"/>
            <a:ext cx="1144754" cy="1144754"/>
          </a:xfrm>
          <a:prstGeom prst="rect">
            <a:avLst/>
          </a:prstGeom>
        </p:spPr>
      </p:pic>
    </p:spTree>
    <p:extLst>
      <p:ext uri="{BB962C8B-B14F-4D97-AF65-F5344CB8AC3E}">
        <p14:creationId xmlns:p14="http://schemas.microsoft.com/office/powerpoint/2010/main" val="3763277689"/>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 content">
    <p:bg>
      <p:bgRef idx="1001">
        <a:schemeClr val="bg1"/>
      </p:bgRef>
    </p:bg>
    <p:spTree>
      <p:nvGrpSpPr>
        <p:cNvPr id="1" name=""/>
        <p:cNvGrpSpPr/>
        <p:nvPr/>
      </p:nvGrpSpPr>
      <p:grpSpPr>
        <a:xfrm>
          <a:off x="0" y="0"/>
          <a:ext cx="0" cy="0"/>
          <a:chOff x="0" y="0"/>
          <a:chExt cx="0" cy="0"/>
        </a:xfrm>
      </p:grpSpPr>
      <p:sp>
        <p:nvSpPr>
          <p:cNvPr id="5" name="Title Placeholder 1"/>
          <p:cNvSpPr>
            <a:spLocks noGrp="1"/>
          </p:cNvSpPr>
          <p:nvPr>
            <p:ph type="title"/>
          </p:nvPr>
        </p:nvSpPr>
        <p:spPr>
          <a:xfrm>
            <a:off x="2032000" y="457200"/>
            <a:ext cx="9042400" cy="1066800"/>
          </a:xfrm>
          <a:prstGeom prst="rect">
            <a:avLst/>
          </a:prstGeom>
        </p:spPr>
        <p:txBody>
          <a:bodyPr vert="horz" lIns="0" tIns="0" rIns="0" bIns="0" rtlCol="0" anchor="ctr">
            <a:normAutofit/>
          </a:bodyPr>
          <a:lstStyle>
            <a:lvl1pPr>
              <a:defRPr b="1"/>
            </a:lvl1pPr>
          </a:lstStyle>
          <a:p>
            <a:r>
              <a:rPr lang="en-US" dirty="0"/>
              <a:t>Click to edit Master title style</a:t>
            </a:r>
          </a:p>
        </p:txBody>
      </p:sp>
      <p:sp>
        <p:nvSpPr>
          <p:cNvPr id="6" name="Text Placeholder 2"/>
          <p:cNvSpPr>
            <a:spLocks noGrp="1"/>
          </p:cNvSpPr>
          <p:nvPr>
            <p:ph idx="1"/>
          </p:nvPr>
        </p:nvSpPr>
        <p:spPr>
          <a:xfrm>
            <a:off x="1219200" y="1752603"/>
            <a:ext cx="9855200" cy="1447798"/>
          </a:xfrm>
          <a:prstGeom prst="rect">
            <a:avLst/>
          </a:prstGeom>
        </p:spPr>
        <p:txBody>
          <a:bodyPr vert="horz" lIns="0" tIns="0" rIns="0" bIns="0" rtlCol="0">
            <a:normAutofit/>
          </a:bodyPr>
          <a:lstStyle>
            <a:lvl1pPr marL="0" indent="0">
              <a:buNone/>
              <a:defRPr>
                <a:solidFill>
                  <a:srgbClr val="000000"/>
                </a:solidFill>
                <a:latin typeface="Arial" panose="020B0604020202020204" pitchFamily="34" charset="0"/>
                <a:cs typeface="Arial" panose="020B0604020202020204" pitchFamily="34" charset="0"/>
              </a:defRPr>
            </a:lvl1pPr>
            <a:lvl2pPr>
              <a:defRPr>
                <a:solidFill>
                  <a:srgbClr val="000000"/>
                </a:solidFill>
                <a:latin typeface="Arial" panose="020B0604020202020204" pitchFamily="34" charset="0"/>
                <a:cs typeface="Arial" panose="020B0604020202020204" pitchFamily="34" charset="0"/>
              </a:defRPr>
            </a:lvl2pPr>
            <a:lvl3pPr>
              <a:defRPr>
                <a:solidFill>
                  <a:srgbClr val="000000"/>
                </a:solidFill>
                <a:latin typeface="Arial" panose="020B0604020202020204" pitchFamily="34" charset="0"/>
                <a:cs typeface="Arial" panose="020B0604020202020204" pitchFamily="34" charset="0"/>
              </a:defRPr>
            </a:lvl3pPr>
            <a:lvl4pPr>
              <a:defRPr>
                <a:solidFill>
                  <a:srgbClr val="000000"/>
                </a:solidFill>
                <a:latin typeface="Arial" panose="020B0604020202020204" pitchFamily="34" charset="0"/>
                <a:cs typeface="Arial" panose="020B0604020202020204" pitchFamily="34" charset="0"/>
              </a:defRPr>
            </a:lvl4pPr>
            <a:lvl5pPr>
              <a:defRPr>
                <a:solidFill>
                  <a:srgbClr val="000000"/>
                </a:solidFill>
                <a:latin typeface="Arial" panose="020B0604020202020204" pitchFamily="34" charset="0"/>
                <a:cs typeface="Arial" panose="020B0604020202020204" pitchFamily="34" charset="0"/>
              </a:defRPr>
            </a:lvl5pPr>
          </a:lstStyle>
          <a:p>
            <a:pPr lvl="0"/>
            <a:endParaRPr lang="en-US" dirty="0"/>
          </a:p>
        </p:txBody>
      </p:sp>
      <p:sp>
        <p:nvSpPr>
          <p:cNvPr id="7" name="Date Placeholder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1200">
                <a:solidFill>
                  <a:schemeClr val="bg1">
                    <a:lumMod val="50000"/>
                  </a:schemeClr>
                </a:solidFill>
              </a:defRPr>
            </a:lvl1pPr>
          </a:lstStyle>
          <a:p>
            <a:fld id="{DFD8E443-697F-4BC1-A81F-C537ABF7E556}" type="datetimeFigureOut">
              <a:rPr lang="en-US" smtClean="0"/>
              <a:t>5/17/2023</a:t>
            </a:fld>
            <a:endParaRPr lang="en-US"/>
          </a:p>
        </p:txBody>
      </p:sp>
      <p:sp>
        <p:nvSpPr>
          <p:cNvPr id="8" name="Footer Placeholder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1200">
                <a:solidFill>
                  <a:schemeClr val="bg1">
                    <a:lumMod val="50000"/>
                  </a:schemeClr>
                </a:solidFill>
              </a:defRPr>
            </a:lvl1pPr>
          </a:lstStyle>
          <a:p>
            <a:endParaRPr lang="en-US"/>
          </a:p>
        </p:txBody>
      </p:sp>
      <p:sp>
        <p:nvSpPr>
          <p:cNvPr id="10" name="Slide Number Placeholder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1200">
                <a:solidFill>
                  <a:schemeClr val="bg1">
                    <a:lumMod val="50000"/>
                  </a:schemeClr>
                </a:solidFill>
              </a:defRPr>
            </a:lvl1pPr>
          </a:lstStyle>
          <a:p>
            <a:fld id="{0369BC52-83A5-4303-8689-0AF1F020070B}" type="slidenum">
              <a:rPr lang="en-US" smtClean="0"/>
              <a:t>‹#›</a:t>
            </a:fld>
            <a:endParaRPr lang="en-US"/>
          </a:p>
        </p:txBody>
      </p:sp>
      <p:pic>
        <p:nvPicPr>
          <p:cNvPr id="3" name="Picture 2">
            <a:extLst>
              <a:ext uri="{FF2B5EF4-FFF2-40B4-BE49-F238E27FC236}">
                <a16:creationId xmlns:a16="http://schemas.microsoft.com/office/drawing/2014/main" id="{01E7E468-5C8E-40F9-BB7B-2313E6F8DF6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69118"/>
            <a:ext cx="12178145" cy="1225296"/>
          </a:xfrm>
          <a:prstGeom prst="rect">
            <a:avLst/>
          </a:prstGeom>
        </p:spPr>
      </p:pic>
      <p:pic>
        <p:nvPicPr>
          <p:cNvPr id="9" name="Picture 8">
            <a:extLst>
              <a:ext uri="{FF2B5EF4-FFF2-40B4-BE49-F238E27FC236}">
                <a16:creationId xmlns:a16="http://schemas.microsoft.com/office/drawing/2014/main" id="{6947973E-0CC4-467E-A7A4-F2C0AD89B31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9600" y="327614"/>
            <a:ext cx="1144754" cy="1144754"/>
          </a:xfrm>
          <a:prstGeom prst="rect">
            <a:avLst/>
          </a:prstGeom>
        </p:spPr>
      </p:pic>
      <p:sp>
        <p:nvSpPr>
          <p:cNvPr id="4" name="Text Placeholder 3">
            <a:extLst>
              <a:ext uri="{FF2B5EF4-FFF2-40B4-BE49-F238E27FC236}">
                <a16:creationId xmlns:a16="http://schemas.microsoft.com/office/drawing/2014/main" id="{C9009902-6CA3-46EA-8C43-BCE0E9065779}"/>
              </a:ext>
            </a:extLst>
          </p:cNvPr>
          <p:cNvSpPr>
            <a:spLocks noGrp="1"/>
          </p:cNvSpPr>
          <p:nvPr>
            <p:ph type="body" sz="quarter" idx="10"/>
          </p:nvPr>
        </p:nvSpPr>
        <p:spPr>
          <a:xfrm>
            <a:off x="1219200" y="3581400"/>
            <a:ext cx="9855200" cy="1225550"/>
          </a:xfrm>
        </p:spPr>
        <p:txBody>
          <a:bodyPr/>
          <a:lstStyle>
            <a:lvl1pPr marL="0" indent="0">
              <a:buNone/>
              <a:defRPr/>
            </a:lvl1pPr>
          </a:lstStyle>
          <a:p>
            <a:pPr lvl="0"/>
            <a:endParaRPr lang="en-US" dirty="0"/>
          </a:p>
        </p:txBody>
      </p:sp>
      <p:sp>
        <p:nvSpPr>
          <p:cNvPr id="12" name="Text Placeholder 11">
            <a:extLst>
              <a:ext uri="{FF2B5EF4-FFF2-40B4-BE49-F238E27FC236}">
                <a16:creationId xmlns:a16="http://schemas.microsoft.com/office/drawing/2014/main" id="{D007A2CC-B1A7-4C27-BD4D-B9AA153C50F0}"/>
              </a:ext>
            </a:extLst>
          </p:cNvPr>
          <p:cNvSpPr>
            <a:spLocks noGrp="1"/>
          </p:cNvSpPr>
          <p:nvPr>
            <p:ph type="body" sz="quarter" idx="11"/>
          </p:nvPr>
        </p:nvSpPr>
        <p:spPr>
          <a:xfrm>
            <a:off x="1219200" y="5187950"/>
            <a:ext cx="9855200" cy="831850"/>
          </a:xfrm>
        </p:spPr>
        <p:txBody>
          <a:bodyPr/>
          <a:lstStyle>
            <a:lvl1pPr marL="0" indent="0">
              <a:buNone/>
              <a:defRPr/>
            </a:lvl1pPr>
          </a:lstStyle>
          <a:p>
            <a:pPr lvl="0"/>
            <a:endParaRPr lang="en-US" dirty="0"/>
          </a:p>
        </p:txBody>
      </p:sp>
    </p:spTree>
    <p:extLst>
      <p:ext uri="{BB962C8B-B14F-4D97-AF65-F5344CB8AC3E}">
        <p14:creationId xmlns:p14="http://schemas.microsoft.com/office/powerpoint/2010/main" val="2115104118"/>
      </p:ext>
    </p:extLst>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itle Slide">
    <p:bg>
      <p:bgRef idx="1001">
        <a:schemeClr val="bg1"/>
      </p:bgRef>
    </p:bg>
    <p:spTree>
      <p:nvGrpSpPr>
        <p:cNvPr id="1" name=""/>
        <p:cNvGrpSpPr/>
        <p:nvPr/>
      </p:nvGrpSpPr>
      <p:grpSpPr>
        <a:xfrm>
          <a:off x="0" y="0"/>
          <a:ext cx="0" cy="0"/>
          <a:chOff x="0" y="0"/>
          <a:chExt cx="0" cy="0"/>
        </a:xfrm>
      </p:grpSpPr>
      <p:sp>
        <p:nvSpPr>
          <p:cNvPr id="5" name="Title Placeholder 1"/>
          <p:cNvSpPr>
            <a:spLocks noGrp="1"/>
          </p:cNvSpPr>
          <p:nvPr>
            <p:ph type="title"/>
          </p:nvPr>
        </p:nvSpPr>
        <p:spPr>
          <a:xfrm>
            <a:off x="2336800" y="457200"/>
            <a:ext cx="8737600" cy="1066800"/>
          </a:xfrm>
          <a:prstGeom prst="rect">
            <a:avLst/>
          </a:prstGeom>
        </p:spPr>
        <p:txBody>
          <a:bodyPr vert="horz" lIns="0" tIns="0" rIns="0" bIns="0" rtlCol="0" anchor="ctr">
            <a:normAutofit/>
          </a:bodyPr>
          <a:lstStyle>
            <a:lvl1pPr>
              <a:defRPr b="1"/>
            </a:lvl1pPr>
          </a:lstStyle>
          <a:p>
            <a:r>
              <a:rPr lang="en-US" dirty="0"/>
              <a:t>Click to edit Master title style</a:t>
            </a:r>
          </a:p>
        </p:txBody>
      </p:sp>
      <p:sp>
        <p:nvSpPr>
          <p:cNvPr id="6" name="Text Placeholder 2"/>
          <p:cNvSpPr>
            <a:spLocks noGrp="1"/>
          </p:cNvSpPr>
          <p:nvPr>
            <p:ph idx="1"/>
          </p:nvPr>
        </p:nvSpPr>
        <p:spPr>
          <a:xfrm>
            <a:off x="1219200" y="1752602"/>
            <a:ext cx="9855200" cy="4373563"/>
          </a:xfrm>
          <a:prstGeom prst="rect">
            <a:avLst/>
          </a:prstGeom>
        </p:spPr>
        <p:txBody>
          <a:bodyPr vert="horz" lIns="0" tIns="0" rIns="0" bIns="0" rtlCol="0">
            <a:normAutofit/>
          </a:bodyPr>
          <a:lstStyle>
            <a:lvl1pPr>
              <a:defRPr>
                <a:solidFill>
                  <a:srgbClr val="000000"/>
                </a:solidFill>
                <a:latin typeface="Arial" panose="020B0604020202020204" pitchFamily="34" charset="0"/>
                <a:cs typeface="Arial" panose="020B0604020202020204" pitchFamily="34" charset="0"/>
              </a:defRPr>
            </a:lvl1pPr>
            <a:lvl2pPr>
              <a:defRPr>
                <a:solidFill>
                  <a:srgbClr val="000000"/>
                </a:solidFill>
                <a:latin typeface="Arial" panose="020B0604020202020204" pitchFamily="34" charset="0"/>
                <a:cs typeface="Arial" panose="020B0604020202020204" pitchFamily="34" charset="0"/>
              </a:defRPr>
            </a:lvl2pPr>
            <a:lvl3pPr>
              <a:defRPr>
                <a:solidFill>
                  <a:srgbClr val="000000"/>
                </a:solidFill>
                <a:latin typeface="Arial" panose="020B0604020202020204" pitchFamily="34" charset="0"/>
                <a:cs typeface="Arial" panose="020B0604020202020204" pitchFamily="34" charset="0"/>
              </a:defRPr>
            </a:lvl3pPr>
            <a:lvl4pPr>
              <a:defRPr>
                <a:solidFill>
                  <a:srgbClr val="000000"/>
                </a:solidFill>
                <a:latin typeface="Arial" panose="020B0604020202020204" pitchFamily="34" charset="0"/>
                <a:cs typeface="Arial" panose="020B0604020202020204" pitchFamily="34" charset="0"/>
              </a:defRPr>
            </a:lvl4pPr>
            <a:lvl5pPr>
              <a:defRPr>
                <a:solidFill>
                  <a:srgbClr val="000000"/>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1200">
                <a:solidFill>
                  <a:schemeClr val="bg1">
                    <a:lumMod val="50000"/>
                  </a:schemeClr>
                </a:solidFill>
              </a:defRPr>
            </a:lvl1pPr>
          </a:lstStyle>
          <a:p>
            <a:fld id="{E16FAA01-D551-4CE0-83C2-BFDF5B560DDE}" type="datetimeFigureOut">
              <a:rPr lang="en-US" smtClean="0"/>
              <a:pPr/>
              <a:t>5/17/2023</a:t>
            </a:fld>
            <a:endParaRPr lang="en-US"/>
          </a:p>
        </p:txBody>
      </p:sp>
      <p:sp>
        <p:nvSpPr>
          <p:cNvPr id="8" name="Footer Placeholder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1200">
                <a:solidFill>
                  <a:schemeClr val="bg1">
                    <a:lumMod val="50000"/>
                  </a:schemeClr>
                </a:solidFill>
              </a:defRPr>
            </a:lvl1pPr>
          </a:lstStyle>
          <a:p>
            <a:endParaRPr lang="en-US"/>
          </a:p>
        </p:txBody>
      </p:sp>
      <p:sp>
        <p:nvSpPr>
          <p:cNvPr id="10" name="Slide Number Placeholder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1200">
                <a:solidFill>
                  <a:schemeClr val="bg1">
                    <a:lumMod val="50000"/>
                  </a:schemeClr>
                </a:solidFill>
              </a:defRPr>
            </a:lvl1pPr>
          </a:lstStyle>
          <a:p>
            <a:fld id="{4371234F-6A54-4831-9A2D-FD5860F3C3E1}" type="slidenum">
              <a:rPr lang="en-US" smtClean="0"/>
              <a:pPr/>
              <a:t>‹#›</a:t>
            </a:fld>
            <a:endParaRPr lang="en-US"/>
          </a:p>
        </p:txBody>
      </p:sp>
      <p:pic>
        <p:nvPicPr>
          <p:cNvPr id="3" name="Picture 2">
            <a:extLst>
              <a:ext uri="{FF2B5EF4-FFF2-40B4-BE49-F238E27FC236}">
                <a16:creationId xmlns:a16="http://schemas.microsoft.com/office/drawing/2014/main" id="{7F54740F-6BD2-4B17-8EF6-4E3CE2095FA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7709" y="119187"/>
            <a:ext cx="12164291" cy="1225296"/>
          </a:xfrm>
          <a:prstGeom prst="rect">
            <a:avLst/>
          </a:prstGeom>
        </p:spPr>
      </p:pic>
      <p:pic>
        <p:nvPicPr>
          <p:cNvPr id="9" name="Picture 8">
            <a:extLst>
              <a:ext uri="{FF2B5EF4-FFF2-40B4-BE49-F238E27FC236}">
                <a16:creationId xmlns:a16="http://schemas.microsoft.com/office/drawing/2014/main" id="{EF1D9D21-FE08-41C9-B4D4-F8E250F7140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3398" y="354738"/>
            <a:ext cx="1167675" cy="1167675"/>
          </a:xfrm>
          <a:prstGeom prst="rect">
            <a:avLst/>
          </a:prstGeom>
        </p:spPr>
      </p:pic>
    </p:spTree>
    <p:extLst>
      <p:ext uri="{BB962C8B-B14F-4D97-AF65-F5344CB8AC3E}">
        <p14:creationId xmlns:p14="http://schemas.microsoft.com/office/powerpoint/2010/main" val="2644394592"/>
      </p:ext>
    </p:extLst>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Title and Content">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US" dirty="0"/>
          </a:p>
        </p:txBody>
      </p:sp>
      <p:sp>
        <p:nvSpPr>
          <p:cNvPr id="4" name="Date Placeholder 3"/>
          <p:cNvSpPr>
            <a:spLocks noGrp="1"/>
          </p:cNvSpPr>
          <p:nvPr>
            <p:ph type="dt" sz="half" idx="10"/>
          </p:nvPr>
        </p:nvSpPr>
        <p:spPr>
          <a:xfrm>
            <a:off x="838200" y="6356350"/>
            <a:ext cx="2743200" cy="365125"/>
          </a:xfrm>
          <a:prstGeom prst="rect">
            <a:avLst/>
          </a:prstGeom>
        </p:spPr>
        <p:txBody>
          <a:bodyPr/>
          <a:lstStyle>
            <a:lvl1pPr>
              <a:defRPr>
                <a:solidFill>
                  <a:schemeClr val="bg1"/>
                </a:solidFill>
              </a:defRPr>
            </a:lvl1pPr>
          </a:lstStyle>
          <a:p>
            <a:fld id="{E16FAA01-D551-4CE0-83C2-BFDF5B560DDE}" type="datetimeFigureOut">
              <a:rPr lang="en-US" smtClean="0"/>
              <a:pPr/>
              <a:t>5/17/2023</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lvl1pPr>
              <a:defRPr>
                <a:solidFill>
                  <a:schemeClr val="bg1"/>
                </a:solidFill>
              </a:defRPr>
            </a:lvl1p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lvl1pPr>
              <a:defRPr>
                <a:solidFill>
                  <a:schemeClr val="bg1"/>
                </a:solidFill>
              </a:defRPr>
            </a:lvl1pPr>
          </a:lstStyle>
          <a:p>
            <a:fld id="{4371234F-6A54-4831-9A2D-FD5860F3C3E1}" type="slidenum">
              <a:rPr lang="en-US" smtClean="0"/>
              <a:pPr/>
              <a:t>‹#›</a:t>
            </a:fld>
            <a:endParaRPr lang="en-US"/>
          </a:p>
        </p:txBody>
      </p:sp>
      <p:pic>
        <p:nvPicPr>
          <p:cNvPr id="7" name="Picture 6">
            <a:extLst>
              <a:ext uri="{FF2B5EF4-FFF2-40B4-BE49-F238E27FC236}">
                <a16:creationId xmlns:a16="http://schemas.microsoft.com/office/drawing/2014/main" id="{2D27F8EA-E527-4463-BB36-739008DC692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8113"/>
            <a:ext cx="12192000" cy="1225296"/>
          </a:xfrm>
          <a:prstGeom prst="rect">
            <a:avLst/>
          </a:prstGeom>
        </p:spPr>
      </p:pic>
      <p:pic>
        <p:nvPicPr>
          <p:cNvPr id="9" name="Picture 8">
            <a:extLst>
              <a:ext uri="{FF2B5EF4-FFF2-40B4-BE49-F238E27FC236}">
                <a16:creationId xmlns:a16="http://schemas.microsoft.com/office/drawing/2014/main" id="{683CFADB-7E96-4242-8A27-53DDA2E3EEB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21254" y="311524"/>
            <a:ext cx="1181100" cy="1181100"/>
          </a:xfrm>
          <a:prstGeom prst="rect">
            <a:avLst/>
          </a:prstGeom>
        </p:spPr>
      </p:pic>
    </p:spTree>
    <p:extLst>
      <p:ext uri="{BB962C8B-B14F-4D97-AF65-F5344CB8AC3E}">
        <p14:creationId xmlns:p14="http://schemas.microsoft.com/office/powerpoint/2010/main" val="2362413605"/>
      </p:ext>
    </p:extLst>
  </p:cSld>
  <p:clrMapOvr>
    <a:overrideClrMapping bg1="lt1" tx1="dk1" bg2="lt2" tx2="dk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896645"/>
            <a:ext cx="10896599" cy="870970"/>
          </a:xfrm>
        </p:spPr>
        <p:txBody>
          <a:bodyPr anchor="t">
            <a:normAutofit/>
          </a:bodyPr>
          <a:lstStyle>
            <a:lvl1pPr>
              <a:defRPr sz="3600"/>
            </a:lvl1pPr>
          </a:lstStyle>
          <a:p>
            <a:r>
              <a:rPr lang="en-US"/>
              <a:t>Click to edit Master title style</a:t>
            </a:r>
          </a:p>
        </p:txBody>
      </p:sp>
      <p:sp>
        <p:nvSpPr>
          <p:cNvPr id="3" name="Content Placeholder 2"/>
          <p:cNvSpPr>
            <a:spLocks noGrp="1"/>
          </p:cNvSpPr>
          <p:nvPr>
            <p:ph idx="1"/>
          </p:nvPr>
        </p:nvSpPr>
        <p:spPr>
          <a:xfrm>
            <a:off x="457201" y="1851460"/>
            <a:ext cx="10896599" cy="4325503"/>
          </a:xfrm>
        </p:spPr>
        <p:txBody>
          <a:bodyPr/>
          <a:lstStyle>
            <a:lvl1pPr>
              <a:buClr>
                <a:schemeClr val="tx2"/>
              </a:buClr>
              <a:defRPr/>
            </a:lvl1pPr>
            <a:lvl2pPr>
              <a:buClr>
                <a:schemeClr val="tx2"/>
              </a:buClr>
              <a:defRPr/>
            </a:lvl2pPr>
            <a:lvl3pPr>
              <a:buClr>
                <a:schemeClr val="tx2"/>
              </a:buClr>
              <a:defRPr/>
            </a:lvl3pPr>
            <a:lvl4pPr>
              <a:buClr>
                <a:schemeClr val="tx2"/>
              </a:buClr>
              <a:defRPr/>
            </a:lvl4pPr>
            <a:lvl5pPr>
              <a:buClr>
                <a:schemeClr val="tx2"/>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4" name="Picture 3">
            <a:extLst>
              <a:ext uri="{FF2B5EF4-FFF2-40B4-BE49-F238E27FC236}">
                <a16:creationId xmlns:a16="http://schemas.microsoft.com/office/drawing/2014/main" id="{D66C9EFB-CB28-4CDA-A31F-855DBEF66994}"/>
              </a:ext>
            </a:extLst>
          </p:cNvPr>
          <p:cNvPicPr>
            <a:picLocks noChangeAspect="1"/>
          </p:cNvPicPr>
          <p:nvPr userDrawn="1"/>
        </p:nvPicPr>
        <p:blipFill>
          <a:blip r:embed="rId2">
            <a:alphaModFix amt="85000"/>
          </a:blip>
          <a:stretch>
            <a:fillRect/>
          </a:stretch>
        </p:blipFill>
        <p:spPr>
          <a:xfrm>
            <a:off x="10801290" y="5719817"/>
            <a:ext cx="1105019" cy="1109953"/>
          </a:xfrm>
          <a:prstGeom prst="rect">
            <a:avLst/>
          </a:prstGeom>
          <a:effectLst/>
        </p:spPr>
      </p:pic>
      <p:sp>
        <p:nvSpPr>
          <p:cNvPr id="5" name="Text Placeholder 2">
            <a:extLst>
              <a:ext uri="{FF2B5EF4-FFF2-40B4-BE49-F238E27FC236}">
                <a16:creationId xmlns:a16="http://schemas.microsoft.com/office/drawing/2014/main" id="{C2EFDAEB-E84B-4DB9-85F2-6964834E641B}"/>
              </a:ext>
            </a:extLst>
          </p:cNvPr>
          <p:cNvSpPr>
            <a:spLocks noGrp="1"/>
          </p:cNvSpPr>
          <p:nvPr>
            <p:ph type="body" sz="quarter" idx="11" hasCustomPrompt="1"/>
          </p:nvPr>
        </p:nvSpPr>
        <p:spPr>
          <a:xfrm>
            <a:off x="457200" y="285750"/>
            <a:ext cx="11277600" cy="527050"/>
          </a:xfrm>
        </p:spPr>
        <p:txBody>
          <a:bodyPr anchor="b">
            <a:normAutofit/>
          </a:bodyPr>
          <a:lstStyle>
            <a:lvl1pPr marL="0" indent="0">
              <a:buFontTx/>
              <a:buNone/>
              <a:defRPr sz="1400" b="1" cap="all" spc="300" baseline="0">
                <a:solidFill>
                  <a:schemeClr val="accent3"/>
                </a:solidFill>
                <a:latin typeface="+mj-lt"/>
              </a:defRPr>
            </a:lvl1pPr>
          </a:lstStyle>
          <a:p>
            <a:pPr lvl="0"/>
            <a:r>
              <a:rPr lang="en-US"/>
              <a:t>CLICK TO ADD SECTION HEADER</a:t>
            </a:r>
          </a:p>
        </p:txBody>
      </p:sp>
    </p:spTree>
    <p:extLst>
      <p:ext uri="{BB962C8B-B14F-4D97-AF65-F5344CB8AC3E}">
        <p14:creationId xmlns:p14="http://schemas.microsoft.com/office/powerpoint/2010/main" val="173290161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82340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4448058"/>
            <a:ext cx="9144000" cy="1655762"/>
          </a:xfrm>
        </p:spPr>
        <p:txBody>
          <a:bodyPr>
            <a:normAutofit/>
          </a:bodyPr>
          <a:lstStyle>
            <a:lvl1pPr marL="0" indent="0" algn="ctr">
              <a:buNone/>
              <a:defRPr sz="2800" b="1">
                <a:solidFill>
                  <a:schemeClr val="accent4"/>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5" name="Picture 4">
            <a:extLst>
              <a:ext uri="{FF2B5EF4-FFF2-40B4-BE49-F238E27FC236}">
                <a16:creationId xmlns:a16="http://schemas.microsoft.com/office/drawing/2014/main" id="{13BA4942-14D7-4A1A-B882-1392459B0103}"/>
              </a:ext>
            </a:extLst>
          </p:cNvPr>
          <p:cNvPicPr>
            <a:picLocks noChangeAspect="1"/>
          </p:cNvPicPr>
          <p:nvPr userDrawn="1"/>
        </p:nvPicPr>
        <p:blipFill>
          <a:blip r:embed="rId2"/>
          <a:stretch>
            <a:fillRect/>
          </a:stretch>
        </p:blipFill>
        <p:spPr>
          <a:xfrm>
            <a:off x="459422" y="230677"/>
            <a:ext cx="1339530" cy="1345511"/>
          </a:xfrm>
          <a:prstGeom prst="rect">
            <a:avLst/>
          </a:prstGeom>
          <a:effectLst/>
        </p:spPr>
      </p:pic>
      <p:pic>
        <p:nvPicPr>
          <p:cNvPr id="4" name="Picture 3" descr="A picture containing logo&#10;&#10;Description automatically generated">
            <a:extLst>
              <a:ext uri="{FF2B5EF4-FFF2-40B4-BE49-F238E27FC236}">
                <a16:creationId xmlns:a16="http://schemas.microsoft.com/office/drawing/2014/main" id="{2330D4CD-7136-4DDE-B383-847A21E8011D}"/>
              </a:ext>
            </a:extLst>
          </p:cNvPr>
          <p:cNvPicPr>
            <a:picLocks noChangeAspect="1"/>
          </p:cNvPicPr>
          <p:nvPr userDrawn="1"/>
        </p:nvPicPr>
        <p:blipFill>
          <a:blip r:embed="rId3">
            <a:duotone>
              <a:schemeClr val="accent3">
                <a:shade val="45000"/>
                <a:satMod val="135000"/>
              </a:schemeClr>
              <a:prstClr val="white"/>
            </a:duotone>
            <a:alphaModFix amt="35000"/>
            <a:extLst>
              <a:ext uri="{28A0092B-C50C-407E-A947-70E740481C1C}">
                <a14:useLocalDpi xmlns:a14="http://schemas.microsoft.com/office/drawing/2010/main" val="0"/>
              </a:ext>
            </a:extLst>
          </a:blip>
          <a:stretch>
            <a:fillRect/>
          </a:stretch>
        </p:blipFill>
        <p:spPr>
          <a:xfrm>
            <a:off x="8485111" y="4592320"/>
            <a:ext cx="3706889" cy="2265680"/>
          </a:xfrm>
          <a:prstGeom prst="rect">
            <a:avLst/>
          </a:prstGeom>
        </p:spPr>
      </p:pic>
    </p:spTree>
    <p:extLst>
      <p:ext uri="{BB962C8B-B14F-4D97-AF65-F5344CB8AC3E}">
        <p14:creationId xmlns:p14="http://schemas.microsoft.com/office/powerpoint/2010/main" val="11951934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896645"/>
            <a:ext cx="10896599" cy="870970"/>
          </a:xfrm>
        </p:spPr>
        <p:txBody>
          <a:bodyPr anchor="t">
            <a:normAutofit/>
          </a:bodyPr>
          <a:lstStyle>
            <a:lvl1pPr>
              <a:defRPr sz="3600"/>
            </a:lvl1pPr>
          </a:lstStyle>
          <a:p>
            <a:r>
              <a:rPr lang="en-US"/>
              <a:t>Click to edit Master title style</a:t>
            </a:r>
          </a:p>
        </p:txBody>
      </p:sp>
      <p:sp>
        <p:nvSpPr>
          <p:cNvPr id="3" name="Content Placeholder 2"/>
          <p:cNvSpPr>
            <a:spLocks noGrp="1"/>
          </p:cNvSpPr>
          <p:nvPr>
            <p:ph idx="1"/>
          </p:nvPr>
        </p:nvSpPr>
        <p:spPr>
          <a:xfrm>
            <a:off x="457201" y="1851460"/>
            <a:ext cx="10896599" cy="4325503"/>
          </a:xfrm>
        </p:spPr>
        <p:txBody>
          <a:bodyPr/>
          <a:lstStyle>
            <a:lvl1pPr>
              <a:buClr>
                <a:schemeClr val="tx2"/>
              </a:buClr>
              <a:defRPr/>
            </a:lvl1pPr>
            <a:lvl2pPr>
              <a:buClr>
                <a:schemeClr val="tx2"/>
              </a:buClr>
              <a:defRPr/>
            </a:lvl2pPr>
            <a:lvl3pPr>
              <a:buClr>
                <a:schemeClr val="tx2"/>
              </a:buClr>
              <a:defRPr/>
            </a:lvl3pPr>
            <a:lvl4pPr>
              <a:buClr>
                <a:schemeClr val="tx2"/>
              </a:buClr>
              <a:defRPr/>
            </a:lvl4pPr>
            <a:lvl5pPr>
              <a:buClr>
                <a:schemeClr val="tx2"/>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4" name="Picture 3">
            <a:extLst>
              <a:ext uri="{FF2B5EF4-FFF2-40B4-BE49-F238E27FC236}">
                <a16:creationId xmlns:a16="http://schemas.microsoft.com/office/drawing/2014/main" id="{D66C9EFB-CB28-4CDA-A31F-855DBEF66994}"/>
              </a:ext>
            </a:extLst>
          </p:cNvPr>
          <p:cNvPicPr>
            <a:picLocks noChangeAspect="1"/>
          </p:cNvPicPr>
          <p:nvPr userDrawn="1"/>
        </p:nvPicPr>
        <p:blipFill>
          <a:blip r:embed="rId2">
            <a:alphaModFix amt="85000"/>
          </a:blip>
          <a:stretch>
            <a:fillRect/>
          </a:stretch>
        </p:blipFill>
        <p:spPr>
          <a:xfrm>
            <a:off x="10801290" y="5719817"/>
            <a:ext cx="1105019" cy="1109953"/>
          </a:xfrm>
          <a:prstGeom prst="rect">
            <a:avLst/>
          </a:prstGeom>
          <a:effectLst/>
        </p:spPr>
      </p:pic>
      <p:sp>
        <p:nvSpPr>
          <p:cNvPr id="5" name="Text Placeholder 2">
            <a:extLst>
              <a:ext uri="{FF2B5EF4-FFF2-40B4-BE49-F238E27FC236}">
                <a16:creationId xmlns:a16="http://schemas.microsoft.com/office/drawing/2014/main" id="{C2EFDAEB-E84B-4DB9-85F2-6964834E641B}"/>
              </a:ext>
            </a:extLst>
          </p:cNvPr>
          <p:cNvSpPr>
            <a:spLocks noGrp="1"/>
          </p:cNvSpPr>
          <p:nvPr>
            <p:ph type="body" sz="quarter" idx="11" hasCustomPrompt="1"/>
          </p:nvPr>
        </p:nvSpPr>
        <p:spPr>
          <a:xfrm>
            <a:off x="457200" y="285750"/>
            <a:ext cx="11277600" cy="527050"/>
          </a:xfrm>
        </p:spPr>
        <p:txBody>
          <a:bodyPr anchor="b">
            <a:normAutofit/>
          </a:bodyPr>
          <a:lstStyle>
            <a:lvl1pPr marL="0" indent="0">
              <a:buFontTx/>
              <a:buNone/>
              <a:defRPr sz="1400" b="1" cap="all" spc="300" baseline="0">
                <a:solidFill>
                  <a:schemeClr val="accent3"/>
                </a:solidFill>
                <a:latin typeface="+mj-lt"/>
              </a:defRPr>
            </a:lvl1pPr>
          </a:lstStyle>
          <a:p>
            <a:pPr lvl="0"/>
            <a:r>
              <a:rPr lang="en-US"/>
              <a:t>CLICK TO ADD SECTION HEADER</a:t>
            </a:r>
          </a:p>
        </p:txBody>
      </p:sp>
    </p:spTree>
    <p:extLst>
      <p:ext uri="{BB962C8B-B14F-4D97-AF65-F5344CB8AC3E}">
        <p14:creationId xmlns:p14="http://schemas.microsoft.com/office/powerpoint/2010/main" val="277285003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896645"/>
            <a:ext cx="10896599" cy="870970"/>
          </a:xfrm>
        </p:spPr>
        <p:txBody>
          <a:bodyPr anchor="t">
            <a:normAutofit/>
          </a:bodyPr>
          <a:lstStyle>
            <a:lvl1pPr>
              <a:defRPr sz="3600"/>
            </a:lvl1pPr>
          </a:lstStyle>
          <a:p>
            <a:r>
              <a:rPr lang="en-US"/>
              <a:t>Click to edit Master title style</a:t>
            </a:r>
          </a:p>
        </p:txBody>
      </p:sp>
      <p:sp>
        <p:nvSpPr>
          <p:cNvPr id="3" name="Content Placeholder 2"/>
          <p:cNvSpPr>
            <a:spLocks noGrp="1"/>
          </p:cNvSpPr>
          <p:nvPr>
            <p:ph idx="1"/>
          </p:nvPr>
        </p:nvSpPr>
        <p:spPr>
          <a:xfrm>
            <a:off x="457201" y="1851460"/>
            <a:ext cx="10896599" cy="4325503"/>
          </a:xfrm>
        </p:spPr>
        <p:txBody>
          <a:bodyPr/>
          <a:lstStyle>
            <a:lvl1pPr>
              <a:buClr>
                <a:schemeClr val="accent4"/>
              </a:buClr>
              <a:defRPr/>
            </a:lvl1pPr>
            <a:lvl2pPr>
              <a:buClr>
                <a:schemeClr val="accent4"/>
              </a:buClr>
              <a:defRPr/>
            </a:lvl2pPr>
            <a:lvl3pPr>
              <a:buClr>
                <a:schemeClr val="accent4"/>
              </a:buClr>
              <a:defRPr/>
            </a:lvl3pPr>
            <a:lvl4pPr>
              <a:buClr>
                <a:schemeClr val="accent4"/>
              </a:buClr>
              <a:defRPr/>
            </a:lvl4pPr>
            <a:lvl5pPr>
              <a:buClr>
                <a:schemeClr val="accent4"/>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4" name="Picture 3">
            <a:extLst>
              <a:ext uri="{FF2B5EF4-FFF2-40B4-BE49-F238E27FC236}">
                <a16:creationId xmlns:a16="http://schemas.microsoft.com/office/drawing/2014/main" id="{D66C9EFB-CB28-4CDA-A31F-855DBEF66994}"/>
              </a:ext>
            </a:extLst>
          </p:cNvPr>
          <p:cNvPicPr>
            <a:picLocks noChangeAspect="1"/>
          </p:cNvPicPr>
          <p:nvPr userDrawn="1"/>
        </p:nvPicPr>
        <p:blipFill>
          <a:blip r:embed="rId2">
            <a:alphaModFix amt="85000"/>
          </a:blip>
          <a:stretch>
            <a:fillRect/>
          </a:stretch>
        </p:blipFill>
        <p:spPr>
          <a:xfrm>
            <a:off x="10801290" y="5719817"/>
            <a:ext cx="1105019" cy="1109953"/>
          </a:xfrm>
          <a:prstGeom prst="rect">
            <a:avLst/>
          </a:prstGeom>
          <a:effectLst/>
        </p:spPr>
      </p:pic>
      <p:sp>
        <p:nvSpPr>
          <p:cNvPr id="5" name="Text Placeholder 2">
            <a:extLst>
              <a:ext uri="{FF2B5EF4-FFF2-40B4-BE49-F238E27FC236}">
                <a16:creationId xmlns:a16="http://schemas.microsoft.com/office/drawing/2014/main" id="{C2EFDAEB-E84B-4DB9-85F2-6964834E641B}"/>
              </a:ext>
            </a:extLst>
          </p:cNvPr>
          <p:cNvSpPr>
            <a:spLocks noGrp="1"/>
          </p:cNvSpPr>
          <p:nvPr>
            <p:ph type="body" sz="quarter" idx="11" hasCustomPrompt="1"/>
          </p:nvPr>
        </p:nvSpPr>
        <p:spPr>
          <a:xfrm>
            <a:off x="457200" y="285750"/>
            <a:ext cx="11277600" cy="527050"/>
          </a:xfrm>
        </p:spPr>
        <p:txBody>
          <a:bodyPr anchor="b">
            <a:normAutofit/>
          </a:bodyPr>
          <a:lstStyle>
            <a:lvl1pPr marL="0" indent="0">
              <a:buFontTx/>
              <a:buNone/>
              <a:defRPr sz="1400" b="1" cap="all" spc="300" baseline="0">
                <a:solidFill>
                  <a:schemeClr val="accent3"/>
                </a:solidFill>
                <a:latin typeface="+mj-lt"/>
              </a:defRPr>
            </a:lvl1pPr>
          </a:lstStyle>
          <a:p>
            <a:pPr lvl="0"/>
            <a:r>
              <a:rPr lang="en-US"/>
              <a:t>CLICK TO ADD SECTION HEADER</a:t>
            </a:r>
          </a:p>
        </p:txBody>
      </p:sp>
    </p:spTree>
    <p:extLst>
      <p:ext uri="{BB962C8B-B14F-4D97-AF65-F5344CB8AC3E}">
        <p14:creationId xmlns:p14="http://schemas.microsoft.com/office/powerpoint/2010/main" val="46314836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solidFill>
                  <a:schemeClr val="tx1"/>
                </a:solidFill>
              </a:defRPr>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normAutofit/>
          </a:bodyPr>
          <a:lstStyle>
            <a:lvl1pPr marL="0" indent="0">
              <a:buNone/>
              <a:defRPr sz="2800" b="1">
                <a:solidFill>
                  <a:schemeClr val="accent4"/>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4" name="Picture 3" descr="A picture containing logo&#10;&#10;Description automatically generated">
            <a:extLst>
              <a:ext uri="{FF2B5EF4-FFF2-40B4-BE49-F238E27FC236}">
                <a16:creationId xmlns:a16="http://schemas.microsoft.com/office/drawing/2014/main" id="{94FC6BFB-3A21-4760-8820-7F5A26C29081}"/>
              </a:ext>
            </a:extLst>
          </p:cNvPr>
          <p:cNvPicPr>
            <a:picLocks noChangeAspect="1"/>
          </p:cNvPicPr>
          <p:nvPr userDrawn="1"/>
        </p:nvPicPr>
        <p:blipFill>
          <a:blip r:embed="rId2">
            <a:duotone>
              <a:schemeClr val="accent3">
                <a:shade val="45000"/>
                <a:satMod val="135000"/>
              </a:schemeClr>
              <a:prstClr val="white"/>
            </a:duotone>
            <a:alphaModFix amt="35000"/>
            <a:extLst>
              <a:ext uri="{28A0092B-C50C-407E-A947-70E740481C1C}">
                <a14:useLocalDpi xmlns:a14="http://schemas.microsoft.com/office/drawing/2010/main" val="0"/>
              </a:ext>
            </a:extLst>
          </a:blip>
          <a:stretch>
            <a:fillRect/>
          </a:stretch>
        </p:blipFill>
        <p:spPr>
          <a:xfrm>
            <a:off x="8485111" y="4592320"/>
            <a:ext cx="3706889" cy="2265680"/>
          </a:xfrm>
          <a:prstGeom prst="rect">
            <a:avLst/>
          </a:prstGeom>
        </p:spPr>
      </p:pic>
    </p:spTree>
    <p:extLst>
      <p:ext uri="{BB962C8B-B14F-4D97-AF65-F5344CB8AC3E}">
        <p14:creationId xmlns:p14="http://schemas.microsoft.com/office/powerpoint/2010/main" val="68747988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5" name="Picture 4">
            <a:extLst>
              <a:ext uri="{FF2B5EF4-FFF2-40B4-BE49-F238E27FC236}">
                <a16:creationId xmlns:a16="http://schemas.microsoft.com/office/drawing/2014/main" id="{FC59321F-9BA7-41D4-8626-607A003534F3}"/>
              </a:ext>
            </a:extLst>
          </p:cNvPr>
          <p:cNvPicPr>
            <a:picLocks noChangeAspect="1"/>
          </p:cNvPicPr>
          <p:nvPr userDrawn="1"/>
        </p:nvPicPr>
        <p:blipFill>
          <a:blip r:embed="rId2">
            <a:alphaModFix amt="85000"/>
          </a:blip>
          <a:stretch>
            <a:fillRect/>
          </a:stretch>
        </p:blipFill>
        <p:spPr>
          <a:xfrm>
            <a:off x="10801290" y="5719817"/>
            <a:ext cx="1105019" cy="1109953"/>
          </a:xfrm>
          <a:prstGeom prst="rect">
            <a:avLst/>
          </a:prstGeom>
          <a:effectLst/>
        </p:spPr>
      </p:pic>
    </p:spTree>
    <p:extLst>
      <p:ext uri="{BB962C8B-B14F-4D97-AF65-F5344CB8AC3E}">
        <p14:creationId xmlns:p14="http://schemas.microsoft.com/office/powerpoint/2010/main" val="418523575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normAutofit/>
          </a:bodyPr>
          <a:lstStyle>
            <a:lvl1pPr marL="0" indent="0">
              <a:buNone/>
              <a:defRPr sz="26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normAutofit/>
          </a:bodyPr>
          <a:lstStyle>
            <a:lvl1pPr marL="0" indent="0">
              <a:buNone/>
              <a:defRPr sz="26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a:extLst>
              <a:ext uri="{FF2B5EF4-FFF2-40B4-BE49-F238E27FC236}">
                <a16:creationId xmlns:a16="http://schemas.microsoft.com/office/drawing/2014/main" id="{98AEB5EA-E518-4CE1-B53A-E3FB723CD09D}"/>
              </a:ext>
            </a:extLst>
          </p:cNvPr>
          <p:cNvPicPr>
            <a:picLocks noChangeAspect="1"/>
          </p:cNvPicPr>
          <p:nvPr userDrawn="1"/>
        </p:nvPicPr>
        <p:blipFill>
          <a:blip r:embed="rId2">
            <a:alphaModFix amt="85000"/>
          </a:blip>
          <a:stretch>
            <a:fillRect/>
          </a:stretch>
        </p:blipFill>
        <p:spPr>
          <a:xfrm>
            <a:off x="10801290" y="5719817"/>
            <a:ext cx="1105019" cy="1109953"/>
          </a:xfrm>
          <a:prstGeom prst="rect">
            <a:avLst/>
          </a:prstGeom>
          <a:effectLst/>
        </p:spPr>
      </p:pic>
    </p:spTree>
    <p:extLst>
      <p:ext uri="{BB962C8B-B14F-4D97-AF65-F5344CB8AC3E}">
        <p14:creationId xmlns:p14="http://schemas.microsoft.com/office/powerpoint/2010/main" val="8449486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pic>
        <p:nvPicPr>
          <p:cNvPr id="3" name="Picture 2">
            <a:extLst>
              <a:ext uri="{FF2B5EF4-FFF2-40B4-BE49-F238E27FC236}">
                <a16:creationId xmlns:a16="http://schemas.microsoft.com/office/drawing/2014/main" id="{E46FB16C-20D9-4D5E-A18A-17E6B3670184}"/>
              </a:ext>
            </a:extLst>
          </p:cNvPr>
          <p:cNvPicPr>
            <a:picLocks noChangeAspect="1"/>
          </p:cNvPicPr>
          <p:nvPr userDrawn="1"/>
        </p:nvPicPr>
        <p:blipFill>
          <a:blip r:embed="rId2">
            <a:alphaModFix amt="85000"/>
          </a:blip>
          <a:stretch>
            <a:fillRect/>
          </a:stretch>
        </p:blipFill>
        <p:spPr>
          <a:xfrm>
            <a:off x="10801290" y="5719817"/>
            <a:ext cx="1105019" cy="1109953"/>
          </a:xfrm>
          <a:prstGeom prst="rect">
            <a:avLst/>
          </a:prstGeom>
          <a:effectLst/>
        </p:spPr>
      </p:pic>
    </p:spTree>
    <p:extLst>
      <p:ext uri="{BB962C8B-B14F-4D97-AF65-F5344CB8AC3E}">
        <p14:creationId xmlns:p14="http://schemas.microsoft.com/office/powerpoint/2010/main" val="285941590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pic>
        <p:nvPicPr>
          <p:cNvPr id="6" name="Picture 5">
            <a:extLst>
              <a:ext uri="{FF2B5EF4-FFF2-40B4-BE49-F238E27FC236}">
                <a16:creationId xmlns:a16="http://schemas.microsoft.com/office/drawing/2014/main" id="{36919502-882F-44F1-A8DF-71DBF5616405}"/>
              </a:ext>
            </a:extLst>
          </p:cNvPr>
          <p:cNvPicPr>
            <a:picLocks noChangeAspect="1"/>
          </p:cNvPicPr>
          <p:nvPr userDrawn="1"/>
        </p:nvPicPr>
        <p:blipFill>
          <a:blip r:embed="rId2">
            <a:alphaModFix amt="85000"/>
          </a:blip>
          <a:stretch>
            <a:fillRect/>
          </a:stretch>
        </p:blipFill>
        <p:spPr>
          <a:xfrm>
            <a:off x="10801290" y="5719817"/>
            <a:ext cx="1105019" cy="1109953"/>
          </a:xfrm>
          <a:prstGeom prst="rect">
            <a:avLst/>
          </a:prstGeom>
          <a:effectLst/>
        </p:spPr>
      </p:pic>
    </p:spTree>
    <p:extLst>
      <p:ext uri="{BB962C8B-B14F-4D97-AF65-F5344CB8AC3E}">
        <p14:creationId xmlns:p14="http://schemas.microsoft.com/office/powerpoint/2010/main" val="230317212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pic>
        <p:nvPicPr>
          <p:cNvPr id="5" name="Picture 4">
            <a:extLst>
              <a:ext uri="{FF2B5EF4-FFF2-40B4-BE49-F238E27FC236}">
                <a16:creationId xmlns:a16="http://schemas.microsoft.com/office/drawing/2014/main" id="{F8F1FC49-89E5-4922-B9D8-9160E9985795}"/>
              </a:ext>
            </a:extLst>
          </p:cNvPr>
          <p:cNvPicPr>
            <a:picLocks noChangeAspect="1"/>
          </p:cNvPicPr>
          <p:nvPr userDrawn="1"/>
        </p:nvPicPr>
        <p:blipFill>
          <a:blip r:embed="rId2">
            <a:alphaModFix amt="85000"/>
          </a:blip>
          <a:stretch>
            <a:fillRect/>
          </a:stretch>
        </p:blipFill>
        <p:spPr>
          <a:xfrm>
            <a:off x="10801290" y="5719817"/>
            <a:ext cx="1105019" cy="1109953"/>
          </a:xfrm>
          <a:prstGeom prst="rect">
            <a:avLst/>
          </a:prstGeom>
          <a:effectLst/>
        </p:spPr>
      </p:pic>
    </p:spTree>
    <p:extLst>
      <p:ext uri="{BB962C8B-B14F-4D97-AF65-F5344CB8AC3E}">
        <p14:creationId xmlns:p14="http://schemas.microsoft.com/office/powerpoint/2010/main" val="83526383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4" name="Picture 3">
            <a:extLst>
              <a:ext uri="{FF2B5EF4-FFF2-40B4-BE49-F238E27FC236}">
                <a16:creationId xmlns:a16="http://schemas.microsoft.com/office/drawing/2014/main" id="{8F35BDAD-C547-4DFA-BD2E-C8154D00B0D5}"/>
              </a:ext>
            </a:extLst>
          </p:cNvPr>
          <p:cNvPicPr>
            <a:picLocks noChangeAspect="1"/>
          </p:cNvPicPr>
          <p:nvPr userDrawn="1"/>
        </p:nvPicPr>
        <p:blipFill>
          <a:blip r:embed="rId2">
            <a:alphaModFix amt="85000"/>
          </a:blip>
          <a:stretch>
            <a:fillRect/>
          </a:stretch>
        </p:blipFill>
        <p:spPr>
          <a:xfrm>
            <a:off x="10801290" y="5719817"/>
            <a:ext cx="1105019" cy="1109953"/>
          </a:xfrm>
          <a:prstGeom prst="rect">
            <a:avLst/>
          </a:prstGeom>
          <a:effectLst/>
        </p:spPr>
      </p:pic>
    </p:spTree>
    <p:extLst>
      <p:ext uri="{BB962C8B-B14F-4D97-AF65-F5344CB8AC3E}">
        <p14:creationId xmlns:p14="http://schemas.microsoft.com/office/powerpoint/2010/main" val="341925577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4" name="Picture 3">
            <a:extLst>
              <a:ext uri="{FF2B5EF4-FFF2-40B4-BE49-F238E27FC236}">
                <a16:creationId xmlns:a16="http://schemas.microsoft.com/office/drawing/2014/main" id="{619B18FB-7542-4EA4-A98F-995D056C734F}"/>
              </a:ext>
            </a:extLst>
          </p:cNvPr>
          <p:cNvPicPr>
            <a:picLocks noChangeAspect="1"/>
          </p:cNvPicPr>
          <p:nvPr userDrawn="1"/>
        </p:nvPicPr>
        <p:blipFill>
          <a:blip r:embed="rId2">
            <a:alphaModFix amt="85000"/>
          </a:blip>
          <a:stretch>
            <a:fillRect/>
          </a:stretch>
        </p:blipFill>
        <p:spPr>
          <a:xfrm>
            <a:off x="10801290" y="5719817"/>
            <a:ext cx="1105019" cy="1109953"/>
          </a:xfrm>
          <a:prstGeom prst="rect">
            <a:avLst/>
          </a:prstGeom>
          <a:effectLst/>
        </p:spPr>
      </p:pic>
    </p:spTree>
    <p:extLst>
      <p:ext uri="{BB962C8B-B14F-4D97-AF65-F5344CB8AC3E}">
        <p14:creationId xmlns:p14="http://schemas.microsoft.com/office/powerpoint/2010/main" val="390945604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cSld name="Content">
    <p:bg>
      <p:bgRef idx="1001">
        <a:schemeClr val="bg1"/>
      </p:bgRef>
    </p:bg>
    <p:spTree>
      <p:nvGrpSpPr>
        <p:cNvPr id="1" name=""/>
        <p:cNvGrpSpPr/>
        <p:nvPr/>
      </p:nvGrpSpPr>
      <p:grpSpPr>
        <a:xfrm>
          <a:off x="0" y="0"/>
          <a:ext cx="0" cy="0"/>
          <a:chOff x="0" y="0"/>
          <a:chExt cx="0" cy="0"/>
        </a:xfrm>
      </p:grpSpPr>
      <p:sp>
        <p:nvSpPr>
          <p:cNvPr id="5" name="Title Placeholder 1"/>
          <p:cNvSpPr>
            <a:spLocks noGrp="1"/>
          </p:cNvSpPr>
          <p:nvPr>
            <p:ph type="title"/>
          </p:nvPr>
        </p:nvSpPr>
        <p:spPr>
          <a:xfrm>
            <a:off x="2032000" y="457200"/>
            <a:ext cx="9042400" cy="1066800"/>
          </a:xfrm>
          <a:prstGeom prst="rect">
            <a:avLst/>
          </a:prstGeom>
        </p:spPr>
        <p:txBody>
          <a:bodyPr vert="horz" lIns="0" tIns="0" rIns="0" bIns="0" rtlCol="0" anchor="ctr">
            <a:normAutofit/>
          </a:bodyPr>
          <a:lstStyle>
            <a:lvl1pPr>
              <a:defRPr b="1"/>
            </a:lvl1pPr>
          </a:lstStyle>
          <a:p>
            <a:r>
              <a:rPr lang="en-US"/>
              <a:t>Click to edit Master title style</a:t>
            </a:r>
          </a:p>
        </p:txBody>
      </p:sp>
      <p:sp>
        <p:nvSpPr>
          <p:cNvPr id="6" name="Text Placeholder 2"/>
          <p:cNvSpPr>
            <a:spLocks noGrp="1"/>
          </p:cNvSpPr>
          <p:nvPr>
            <p:ph idx="1"/>
          </p:nvPr>
        </p:nvSpPr>
        <p:spPr>
          <a:xfrm>
            <a:off x="1219200" y="1752602"/>
            <a:ext cx="9855200" cy="4373563"/>
          </a:xfrm>
          <a:prstGeom prst="rect">
            <a:avLst/>
          </a:prstGeom>
        </p:spPr>
        <p:txBody>
          <a:bodyPr vert="horz" lIns="0" tIns="0" rIns="0" bIns="0" rtlCol="0">
            <a:normAutofit/>
          </a:bodyPr>
          <a:lstStyle>
            <a:lvl1pPr>
              <a:defRPr>
                <a:solidFill>
                  <a:srgbClr val="000000"/>
                </a:solidFill>
                <a:latin typeface="Arial" panose="020B0604020202020204" pitchFamily="34" charset="0"/>
                <a:cs typeface="Arial" panose="020B0604020202020204" pitchFamily="34" charset="0"/>
              </a:defRPr>
            </a:lvl1pPr>
            <a:lvl2pPr>
              <a:defRPr>
                <a:solidFill>
                  <a:srgbClr val="000000"/>
                </a:solidFill>
                <a:latin typeface="Arial" panose="020B0604020202020204" pitchFamily="34" charset="0"/>
                <a:cs typeface="Arial" panose="020B0604020202020204" pitchFamily="34" charset="0"/>
              </a:defRPr>
            </a:lvl2pPr>
            <a:lvl3pPr>
              <a:defRPr>
                <a:solidFill>
                  <a:srgbClr val="000000"/>
                </a:solidFill>
                <a:latin typeface="Arial" panose="020B0604020202020204" pitchFamily="34" charset="0"/>
                <a:cs typeface="Arial" panose="020B0604020202020204" pitchFamily="34" charset="0"/>
              </a:defRPr>
            </a:lvl3pPr>
            <a:lvl4pPr>
              <a:defRPr>
                <a:solidFill>
                  <a:srgbClr val="000000"/>
                </a:solidFill>
                <a:latin typeface="Arial" panose="020B0604020202020204" pitchFamily="34" charset="0"/>
                <a:cs typeface="Arial" panose="020B0604020202020204" pitchFamily="34" charset="0"/>
              </a:defRPr>
            </a:lvl4pPr>
            <a:lvl5pPr>
              <a:defRPr>
                <a:solidFill>
                  <a:srgbClr val="000000"/>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1200">
                <a:solidFill>
                  <a:schemeClr val="bg1">
                    <a:lumMod val="50000"/>
                  </a:schemeClr>
                </a:solidFill>
              </a:defRPr>
            </a:lvl1pPr>
          </a:lstStyle>
          <a:p>
            <a:endParaRPr lang="en-US"/>
          </a:p>
        </p:txBody>
      </p:sp>
      <p:sp>
        <p:nvSpPr>
          <p:cNvPr id="8" name="Footer Placeholder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1200">
                <a:solidFill>
                  <a:schemeClr val="bg1">
                    <a:lumMod val="50000"/>
                  </a:schemeClr>
                </a:solidFill>
              </a:defRPr>
            </a:lvl1pPr>
          </a:lstStyle>
          <a:p>
            <a:r>
              <a:rPr lang="en-US"/>
              <a:t>Housing Policy Development (HPD)</a:t>
            </a:r>
          </a:p>
        </p:txBody>
      </p:sp>
      <p:sp>
        <p:nvSpPr>
          <p:cNvPr id="10" name="Slide Number Placeholder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1200">
                <a:solidFill>
                  <a:schemeClr val="bg1">
                    <a:lumMod val="50000"/>
                  </a:schemeClr>
                </a:solidFill>
              </a:defRPr>
            </a:lvl1pPr>
          </a:lstStyle>
          <a:p>
            <a:fld id="{CBFDC5DD-61D9-4128-BBD3-E28F2736AC8B}" type="slidenum">
              <a:rPr lang="en-US" smtClean="0"/>
              <a:t>‹#›</a:t>
            </a:fld>
            <a:endParaRPr lang="en-US"/>
          </a:p>
        </p:txBody>
      </p:sp>
    </p:spTree>
    <p:extLst>
      <p:ext uri="{BB962C8B-B14F-4D97-AF65-F5344CB8AC3E}">
        <p14:creationId xmlns:p14="http://schemas.microsoft.com/office/powerpoint/2010/main" val="3134772635"/>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solidFill>
                  <a:schemeClr val="tx1"/>
                </a:solidFill>
              </a:defRPr>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normAutofit/>
          </a:bodyPr>
          <a:lstStyle>
            <a:lvl1pPr marL="0" indent="0">
              <a:buNone/>
              <a:defRPr sz="2800" b="1">
                <a:solidFill>
                  <a:srgbClr val="0070C0"/>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4" name="Picture 3" descr="A picture containing logo&#10;&#10;Description automatically generated">
            <a:extLst>
              <a:ext uri="{FF2B5EF4-FFF2-40B4-BE49-F238E27FC236}">
                <a16:creationId xmlns:a16="http://schemas.microsoft.com/office/drawing/2014/main" id="{94FC6BFB-3A21-4760-8820-7F5A26C29081}"/>
              </a:ext>
            </a:extLst>
          </p:cNvPr>
          <p:cNvPicPr>
            <a:picLocks noChangeAspect="1"/>
          </p:cNvPicPr>
          <p:nvPr userDrawn="1"/>
        </p:nvPicPr>
        <p:blipFill>
          <a:blip r:embed="rId2">
            <a:duotone>
              <a:schemeClr val="accent3">
                <a:shade val="45000"/>
                <a:satMod val="135000"/>
              </a:schemeClr>
              <a:prstClr val="white"/>
            </a:duotone>
            <a:alphaModFix amt="35000"/>
            <a:extLst>
              <a:ext uri="{28A0092B-C50C-407E-A947-70E740481C1C}">
                <a14:useLocalDpi xmlns:a14="http://schemas.microsoft.com/office/drawing/2010/main" val="0"/>
              </a:ext>
            </a:extLst>
          </a:blip>
          <a:stretch>
            <a:fillRect/>
          </a:stretch>
        </p:blipFill>
        <p:spPr>
          <a:xfrm>
            <a:off x="8485111" y="4592320"/>
            <a:ext cx="3706889" cy="2265680"/>
          </a:xfrm>
          <a:prstGeom prst="rect">
            <a:avLst/>
          </a:prstGeom>
        </p:spPr>
      </p:pic>
    </p:spTree>
    <p:extLst>
      <p:ext uri="{BB962C8B-B14F-4D97-AF65-F5344CB8AC3E}">
        <p14:creationId xmlns:p14="http://schemas.microsoft.com/office/powerpoint/2010/main" val="38672943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5" name="Picture 4">
            <a:extLst>
              <a:ext uri="{FF2B5EF4-FFF2-40B4-BE49-F238E27FC236}">
                <a16:creationId xmlns:a16="http://schemas.microsoft.com/office/drawing/2014/main" id="{FC59321F-9BA7-41D4-8626-607A003534F3}"/>
              </a:ext>
            </a:extLst>
          </p:cNvPr>
          <p:cNvPicPr>
            <a:picLocks noChangeAspect="1"/>
          </p:cNvPicPr>
          <p:nvPr userDrawn="1"/>
        </p:nvPicPr>
        <p:blipFill>
          <a:blip r:embed="rId2">
            <a:alphaModFix amt="85000"/>
          </a:blip>
          <a:stretch>
            <a:fillRect/>
          </a:stretch>
        </p:blipFill>
        <p:spPr>
          <a:xfrm>
            <a:off x="10801290" y="5719817"/>
            <a:ext cx="1105019" cy="1109953"/>
          </a:xfrm>
          <a:prstGeom prst="rect">
            <a:avLst/>
          </a:prstGeom>
          <a:effectLst/>
        </p:spPr>
      </p:pic>
    </p:spTree>
    <p:extLst>
      <p:ext uri="{BB962C8B-B14F-4D97-AF65-F5344CB8AC3E}">
        <p14:creationId xmlns:p14="http://schemas.microsoft.com/office/powerpoint/2010/main" val="23733365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normAutofit/>
          </a:bodyPr>
          <a:lstStyle>
            <a:lvl1pPr marL="0" indent="0">
              <a:buNone/>
              <a:defRPr sz="26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normAutofit/>
          </a:bodyPr>
          <a:lstStyle>
            <a:lvl1pPr marL="0" indent="0">
              <a:buNone/>
              <a:defRPr sz="26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a:extLst>
              <a:ext uri="{FF2B5EF4-FFF2-40B4-BE49-F238E27FC236}">
                <a16:creationId xmlns:a16="http://schemas.microsoft.com/office/drawing/2014/main" id="{98AEB5EA-E518-4CE1-B53A-E3FB723CD09D}"/>
              </a:ext>
            </a:extLst>
          </p:cNvPr>
          <p:cNvPicPr>
            <a:picLocks noChangeAspect="1"/>
          </p:cNvPicPr>
          <p:nvPr userDrawn="1"/>
        </p:nvPicPr>
        <p:blipFill>
          <a:blip r:embed="rId2">
            <a:alphaModFix amt="85000"/>
          </a:blip>
          <a:stretch>
            <a:fillRect/>
          </a:stretch>
        </p:blipFill>
        <p:spPr>
          <a:xfrm>
            <a:off x="10801290" y="5719817"/>
            <a:ext cx="1105019" cy="1109953"/>
          </a:xfrm>
          <a:prstGeom prst="rect">
            <a:avLst/>
          </a:prstGeom>
          <a:effectLst/>
        </p:spPr>
      </p:pic>
    </p:spTree>
    <p:extLst>
      <p:ext uri="{BB962C8B-B14F-4D97-AF65-F5344CB8AC3E}">
        <p14:creationId xmlns:p14="http://schemas.microsoft.com/office/powerpoint/2010/main" val="5264419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pic>
        <p:nvPicPr>
          <p:cNvPr id="3" name="Picture 2">
            <a:extLst>
              <a:ext uri="{FF2B5EF4-FFF2-40B4-BE49-F238E27FC236}">
                <a16:creationId xmlns:a16="http://schemas.microsoft.com/office/drawing/2014/main" id="{E46FB16C-20D9-4D5E-A18A-17E6B3670184}"/>
              </a:ext>
            </a:extLst>
          </p:cNvPr>
          <p:cNvPicPr>
            <a:picLocks noChangeAspect="1"/>
          </p:cNvPicPr>
          <p:nvPr userDrawn="1"/>
        </p:nvPicPr>
        <p:blipFill>
          <a:blip r:embed="rId2">
            <a:alphaModFix amt="85000"/>
          </a:blip>
          <a:stretch>
            <a:fillRect/>
          </a:stretch>
        </p:blipFill>
        <p:spPr>
          <a:xfrm>
            <a:off x="10801290" y="5719817"/>
            <a:ext cx="1105019" cy="1109953"/>
          </a:xfrm>
          <a:prstGeom prst="rect">
            <a:avLst/>
          </a:prstGeom>
          <a:effectLst/>
        </p:spPr>
      </p:pic>
    </p:spTree>
    <p:extLst>
      <p:ext uri="{BB962C8B-B14F-4D97-AF65-F5344CB8AC3E}">
        <p14:creationId xmlns:p14="http://schemas.microsoft.com/office/powerpoint/2010/main" val="41447915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pic>
        <p:nvPicPr>
          <p:cNvPr id="6" name="Picture 5">
            <a:extLst>
              <a:ext uri="{FF2B5EF4-FFF2-40B4-BE49-F238E27FC236}">
                <a16:creationId xmlns:a16="http://schemas.microsoft.com/office/drawing/2014/main" id="{36919502-882F-44F1-A8DF-71DBF5616405}"/>
              </a:ext>
            </a:extLst>
          </p:cNvPr>
          <p:cNvPicPr>
            <a:picLocks noChangeAspect="1"/>
          </p:cNvPicPr>
          <p:nvPr userDrawn="1"/>
        </p:nvPicPr>
        <p:blipFill>
          <a:blip r:embed="rId2">
            <a:alphaModFix amt="85000"/>
          </a:blip>
          <a:stretch>
            <a:fillRect/>
          </a:stretch>
        </p:blipFill>
        <p:spPr>
          <a:xfrm>
            <a:off x="10801290" y="5719817"/>
            <a:ext cx="1105019" cy="1109953"/>
          </a:xfrm>
          <a:prstGeom prst="rect">
            <a:avLst/>
          </a:prstGeom>
          <a:effectLst/>
        </p:spPr>
      </p:pic>
    </p:spTree>
    <p:extLst>
      <p:ext uri="{BB962C8B-B14F-4D97-AF65-F5344CB8AC3E}">
        <p14:creationId xmlns:p14="http://schemas.microsoft.com/office/powerpoint/2010/main" val="26261208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pic>
        <p:nvPicPr>
          <p:cNvPr id="5" name="Picture 4">
            <a:extLst>
              <a:ext uri="{FF2B5EF4-FFF2-40B4-BE49-F238E27FC236}">
                <a16:creationId xmlns:a16="http://schemas.microsoft.com/office/drawing/2014/main" id="{F8F1FC49-89E5-4922-B9D8-9160E9985795}"/>
              </a:ext>
            </a:extLst>
          </p:cNvPr>
          <p:cNvPicPr>
            <a:picLocks noChangeAspect="1"/>
          </p:cNvPicPr>
          <p:nvPr userDrawn="1"/>
        </p:nvPicPr>
        <p:blipFill>
          <a:blip r:embed="rId2">
            <a:alphaModFix amt="85000"/>
          </a:blip>
          <a:stretch>
            <a:fillRect/>
          </a:stretch>
        </p:blipFill>
        <p:spPr>
          <a:xfrm>
            <a:off x="10801290" y="5719817"/>
            <a:ext cx="1105019" cy="1109953"/>
          </a:xfrm>
          <a:prstGeom prst="rect">
            <a:avLst/>
          </a:prstGeom>
          <a:effectLst/>
        </p:spPr>
      </p:pic>
    </p:spTree>
    <p:extLst>
      <p:ext uri="{BB962C8B-B14F-4D97-AF65-F5344CB8AC3E}">
        <p14:creationId xmlns:p14="http://schemas.microsoft.com/office/powerpoint/2010/main" val="19471330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4" name="Picture 3">
            <a:extLst>
              <a:ext uri="{FF2B5EF4-FFF2-40B4-BE49-F238E27FC236}">
                <a16:creationId xmlns:a16="http://schemas.microsoft.com/office/drawing/2014/main" id="{8F35BDAD-C547-4DFA-BD2E-C8154D00B0D5}"/>
              </a:ext>
            </a:extLst>
          </p:cNvPr>
          <p:cNvPicPr>
            <a:picLocks noChangeAspect="1"/>
          </p:cNvPicPr>
          <p:nvPr userDrawn="1"/>
        </p:nvPicPr>
        <p:blipFill>
          <a:blip r:embed="rId2">
            <a:alphaModFix amt="85000"/>
          </a:blip>
          <a:stretch>
            <a:fillRect/>
          </a:stretch>
        </p:blipFill>
        <p:spPr>
          <a:xfrm>
            <a:off x="10801290" y="5719817"/>
            <a:ext cx="1105019" cy="1109953"/>
          </a:xfrm>
          <a:prstGeom prst="rect">
            <a:avLst/>
          </a:prstGeom>
          <a:effectLst/>
        </p:spPr>
      </p:pic>
    </p:spTree>
    <p:extLst>
      <p:ext uri="{BB962C8B-B14F-4D97-AF65-F5344CB8AC3E}">
        <p14:creationId xmlns:p14="http://schemas.microsoft.com/office/powerpoint/2010/main" val="23162501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theme" Target="../theme/theme2.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FD24897D-EA54-432D-A0EC-E92648095A59}"/>
              </a:ext>
            </a:extLst>
          </p:cNvPr>
          <p:cNvCxnSpPr>
            <a:cxnSpLocks/>
          </p:cNvCxnSpPr>
          <p:nvPr userDrawn="1"/>
        </p:nvCxnSpPr>
        <p:spPr>
          <a:xfrm>
            <a:off x="-304800" y="6461443"/>
            <a:ext cx="12801600" cy="0"/>
          </a:xfrm>
          <a:prstGeom prst="line">
            <a:avLst/>
          </a:prstGeom>
          <a:ln w="38100" cmpd="sng">
            <a:solidFill>
              <a:schemeClr val="accent4"/>
            </a:solidFill>
          </a:ln>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4799570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99" r:id="rId13"/>
    <p:sldLayoutId id="2147483700" r:id="rId14"/>
    <p:sldLayoutId id="2147483688" r:id="rId15"/>
    <p:sldLayoutId id="2147483691" r:id="rId16"/>
    <p:sldLayoutId id="2147483692" r:id="rId17"/>
    <p:sldLayoutId id="2147483727" r:id="rId18"/>
  </p:sldLayoutIdLst>
  <p:txStyles>
    <p:title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FD24897D-EA54-432D-A0EC-E92648095A59}"/>
              </a:ext>
            </a:extLst>
          </p:cNvPr>
          <p:cNvCxnSpPr>
            <a:cxnSpLocks/>
          </p:cNvCxnSpPr>
          <p:nvPr userDrawn="1"/>
        </p:nvCxnSpPr>
        <p:spPr>
          <a:xfrm>
            <a:off x="-304800" y="6461443"/>
            <a:ext cx="12801600" cy="0"/>
          </a:xfrm>
          <a:prstGeom prst="line">
            <a:avLst/>
          </a:prstGeom>
          <a:ln w="38100" cmpd="sng">
            <a:solidFill>
              <a:schemeClr val="accent4"/>
            </a:solidFill>
          </a:ln>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19545883"/>
      </p:ext>
    </p:extLst>
  </p:cSld>
  <p:clrMap bg1="dk1" tx1="lt1" bg2="dk2" tx2="lt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13.xml"/><Relationship Id="rId4" Type="http://schemas.openxmlformats.org/officeDocument/2006/relationships/image" Target="../media/image13.svg"/></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2.xml"/><Relationship Id="rId1" Type="http://schemas.openxmlformats.org/officeDocument/2006/relationships/slideLayout" Target="../slideLayouts/slideLayout13.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4.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3.xml"/><Relationship Id="rId1" Type="http://schemas.openxmlformats.org/officeDocument/2006/relationships/slideLayout" Target="../slideLayouts/slideLayout14.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 Id="rId9" Type="http://schemas.openxmlformats.org/officeDocument/2006/relationships/image" Target="../media/image15.svg"/></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8" Type="http://schemas.openxmlformats.org/officeDocument/2006/relationships/hyperlink" Target="https://www.hcd.ca.gov/planning-and-community-development/technical-assistance" TargetMode="External"/><Relationship Id="rId3" Type="http://schemas.openxmlformats.org/officeDocument/2006/relationships/hyperlink" Target="https://www.hcd.ca.gov/planning-and-community-development/housing-elements/building-blocks" TargetMode="External"/><Relationship Id="rId7" Type="http://schemas.openxmlformats.org/officeDocument/2006/relationships/hyperlink" Target="mailto:Preservation@hcd.ca.gov" TargetMode="External"/><Relationship Id="rId2" Type="http://schemas.openxmlformats.org/officeDocument/2006/relationships/notesSlide" Target="../notesSlides/notesSlide15.xml"/><Relationship Id="rId1" Type="http://schemas.openxmlformats.org/officeDocument/2006/relationships/slideLayout" Target="../slideLayouts/slideLayout13.xml"/><Relationship Id="rId6" Type="http://schemas.openxmlformats.org/officeDocument/2006/relationships/hyperlink" Target="mailto:PublicLands@hcd.ca.gov" TargetMode="External"/><Relationship Id="rId11" Type="http://schemas.openxmlformats.org/officeDocument/2006/relationships/image" Target="../media/image15.svg"/><Relationship Id="rId5" Type="http://schemas.openxmlformats.org/officeDocument/2006/relationships/hyperlink" Target="mailto:HousingElements@hcd.ca.gov" TargetMode="External"/><Relationship Id="rId10" Type="http://schemas.openxmlformats.org/officeDocument/2006/relationships/image" Target="../media/image14.png"/><Relationship Id="rId4" Type="http://schemas.openxmlformats.org/officeDocument/2006/relationships/hyperlink" Target="https://www.hcd.ca.gov/planning-and-community-development/prohousing-designation-program#:~:text=The%20Prohousing%20Designation%20Program%20provides%20incentives%20to%20cities,of%20competitive%20housing%2C%20community%20development%2C%20and%20infrastructure%20programs." TargetMode="External"/><Relationship Id="rId9" Type="http://schemas.openxmlformats.org/officeDocument/2006/relationships/hyperlink" Target="https://experience.arcgis.com/experience/b52bcd2cd9734f02b1c0502bbbe5028d/" TargetMode="Externa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19.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9.jpeg"/><Relationship Id="rId7" Type="http://schemas.openxmlformats.org/officeDocument/2006/relationships/diagramColors" Target="../diagrams/colors2.xml"/><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8.xml"/><Relationship Id="rId1" Type="http://schemas.openxmlformats.org/officeDocument/2006/relationships/slideLayout" Target="../slideLayouts/slideLayout13.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70A74A1-7BED-4E48-8C0A-AB124496F5CC}"/>
              </a:ext>
            </a:extLst>
          </p:cNvPr>
          <p:cNvSpPr>
            <a:spLocks noGrp="1"/>
          </p:cNvSpPr>
          <p:nvPr>
            <p:ph type="ctrTitle"/>
          </p:nvPr>
        </p:nvSpPr>
        <p:spPr>
          <a:xfrm>
            <a:off x="1518653" y="2159952"/>
            <a:ext cx="9144000" cy="2387600"/>
          </a:xfrm>
        </p:spPr>
        <p:txBody>
          <a:bodyPr>
            <a:normAutofit fontScale="90000"/>
          </a:bodyPr>
          <a:lstStyle/>
          <a:p>
            <a:r>
              <a:rPr lang="en-US" dirty="0"/>
              <a:t>How to Address California’s Housing Challenges Together</a:t>
            </a:r>
            <a:br>
              <a:rPr lang="en-US" dirty="0"/>
            </a:br>
            <a:endParaRPr lang="en-US" dirty="0"/>
          </a:p>
        </p:txBody>
      </p:sp>
      <p:sp>
        <p:nvSpPr>
          <p:cNvPr id="8" name="Subtitle 7">
            <a:extLst>
              <a:ext uri="{FF2B5EF4-FFF2-40B4-BE49-F238E27FC236}">
                <a16:creationId xmlns:a16="http://schemas.microsoft.com/office/drawing/2014/main" id="{E957DE0D-E834-431C-A8F7-449DF82029CA}"/>
              </a:ext>
            </a:extLst>
          </p:cNvPr>
          <p:cNvSpPr>
            <a:spLocks noGrp="1"/>
          </p:cNvSpPr>
          <p:nvPr>
            <p:ph type="subTitle" idx="1"/>
          </p:nvPr>
        </p:nvSpPr>
        <p:spPr>
          <a:xfrm>
            <a:off x="1507959" y="4236086"/>
            <a:ext cx="9144000" cy="1655762"/>
          </a:xfrm>
        </p:spPr>
        <p:txBody>
          <a:bodyPr vert="horz" lIns="91440" tIns="45720" rIns="91440" bIns="45720" rtlCol="0" anchor="t">
            <a:normAutofit/>
          </a:bodyPr>
          <a:lstStyle/>
          <a:p>
            <a:r>
              <a:rPr lang="en-US" sz="2000" dirty="0"/>
              <a:t>HCD Presentation </a:t>
            </a:r>
          </a:p>
          <a:p>
            <a:r>
              <a:rPr lang="en-US" sz="2000" dirty="0"/>
              <a:t>Sohab Mehmood </a:t>
            </a:r>
          </a:p>
          <a:p>
            <a:r>
              <a:rPr lang="en-US" sz="2000" dirty="0"/>
              <a:t>Senior Policy Manager, Housing Policy Division </a:t>
            </a:r>
          </a:p>
        </p:txBody>
      </p:sp>
      <p:sp>
        <p:nvSpPr>
          <p:cNvPr id="3" name="Subtitle 7">
            <a:extLst>
              <a:ext uri="{FF2B5EF4-FFF2-40B4-BE49-F238E27FC236}">
                <a16:creationId xmlns:a16="http://schemas.microsoft.com/office/drawing/2014/main" id="{BF2135BA-D96F-DFA4-9C2C-9DD7E07B742C}"/>
              </a:ext>
            </a:extLst>
          </p:cNvPr>
          <p:cNvSpPr txBox="1">
            <a:spLocks/>
          </p:cNvSpPr>
          <p:nvPr/>
        </p:nvSpPr>
        <p:spPr>
          <a:xfrm>
            <a:off x="1529347" y="3504248"/>
            <a:ext cx="9144000" cy="1655762"/>
          </a:xfrm>
          <a:prstGeom prst="rect">
            <a:avLst/>
          </a:prstGeom>
        </p:spPr>
        <p:txBody>
          <a:bodyPr vert="horz" lIns="91440" tIns="45720" rIns="91440" bIns="45720" rtlCol="0" anchor="t">
            <a:normAutofit/>
          </a:bodyPr>
          <a:lstStyle>
            <a:lvl1pPr marL="0" indent="0" algn="ctr" defTabSz="914400" rtl="0" eaLnBrk="1" latinLnBrk="0" hangingPunct="1">
              <a:lnSpc>
                <a:spcPct val="90000"/>
              </a:lnSpc>
              <a:spcBef>
                <a:spcPts val="1000"/>
              </a:spcBef>
              <a:buFont typeface="Arial" panose="020B0604020202020204" pitchFamily="34" charset="0"/>
              <a:buNone/>
              <a:defRPr sz="2800" b="1" kern="1200">
                <a:solidFill>
                  <a:schemeClr val="accent4"/>
                </a:solidFill>
                <a:latin typeface="+mj-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1" i="0" u="none" strike="noStrike" kern="1200" cap="none" spc="0" normalizeH="0" baseline="0" noProof="0">
              <a:ln>
                <a:noFill/>
              </a:ln>
              <a:solidFill>
                <a:srgbClr val="F69B11"/>
              </a:solidFill>
              <a:effectLst/>
              <a:uLnTx/>
              <a:uFillTx/>
              <a:latin typeface="Century Gothic"/>
              <a:ea typeface="+mn-ea"/>
              <a:cs typeface="+mn-cs"/>
            </a:endParaRPr>
          </a:p>
        </p:txBody>
      </p:sp>
    </p:spTree>
    <p:extLst>
      <p:ext uri="{BB962C8B-B14F-4D97-AF65-F5344CB8AC3E}">
        <p14:creationId xmlns:p14="http://schemas.microsoft.com/office/powerpoint/2010/main" val="15642200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8C7F497-7820-8502-902F-655B61AF38F8}"/>
              </a:ext>
            </a:extLst>
          </p:cNvPr>
          <p:cNvSpPr>
            <a:spLocks noGrp="1"/>
          </p:cNvSpPr>
          <p:nvPr>
            <p:ph type="title"/>
          </p:nvPr>
        </p:nvSpPr>
        <p:spPr>
          <a:xfrm>
            <a:off x="686834" y="1153572"/>
            <a:ext cx="3200400" cy="4461163"/>
          </a:xfrm>
        </p:spPr>
        <p:txBody>
          <a:bodyPr>
            <a:normAutofit/>
          </a:bodyPr>
          <a:lstStyle/>
          <a:p>
            <a:r>
              <a:rPr lang="en-US">
                <a:solidFill>
                  <a:srgbClr val="FFFFFF"/>
                </a:solidFill>
              </a:rPr>
              <a:t>Overview of Housing Element Compliance in LA County  </a:t>
            </a:r>
          </a:p>
        </p:txBody>
      </p:sp>
      <p:sp>
        <p:nvSpPr>
          <p:cNvPr id="23" name="Arc 22">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BE329528-D03D-635F-BA39-1E23D166D821}"/>
              </a:ext>
            </a:extLst>
          </p:cNvPr>
          <p:cNvSpPr>
            <a:spLocks noGrp="1"/>
          </p:cNvSpPr>
          <p:nvPr>
            <p:ph idx="1"/>
          </p:nvPr>
        </p:nvSpPr>
        <p:spPr>
          <a:xfrm>
            <a:off x="4447308" y="591344"/>
            <a:ext cx="6906491" cy="5585619"/>
          </a:xfrm>
        </p:spPr>
        <p:txBody>
          <a:bodyPr anchor="ctr">
            <a:normAutofit/>
          </a:bodyPr>
          <a:lstStyle/>
          <a:p>
            <a:pPr lvl="1"/>
            <a:r>
              <a:rPr lang="en-US" sz="3200" dirty="0"/>
              <a:t>45 in compliance </a:t>
            </a:r>
          </a:p>
          <a:p>
            <a:pPr lvl="1"/>
            <a:r>
              <a:rPr lang="en-US" sz="3200" dirty="0"/>
              <a:t>44 out of compliance </a:t>
            </a:r>
          </a:p>
        </p:txBody>
      </p:sp>
    </p:spTree>
    <p:extLst>
      <p:ext uri="{BB962C8B-B14F-4D97-AF65-F5344CB8AC3E}">
        <p14:creationId xmlns:p14="http://schemas.microsoft.com/office/powerpoint/2010/main" val="8610166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7">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9">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10C7C5FC-7723-9C03-8B53-9A29E7DD1C5B}"/>
              </a:ext>
            </a:extLst>
          </p:cNvPr>
          <p:cNvSpPr>
            <a:spLocks noGrp="1"/>
          </p:cNvSpPr>
          <p:nvPr>
            <p:ph type="title"/>
          </p:nvPr>
        </p:nvSpPr>
        <p:spPr>
          <a:xfrm>
            <a:off x="838200" y="365125"/>
            <a:ext cx="10515600" cy="1325563"/>
          </a:xfrm>
        </p:spPr>
        <p:txBody>
          <a:bodyPr>
            <a:normAutofit/>
          </a:bodyPr>
          <a:lstStyle/>
          <a:p>
            <a:r>
              <a:rPr lang="en-US" dirty="0"/>
              <a:t>Housing Element Compliance </a:t>
            </a:r>
          </a:p>
        </p:txBody>
      </p:sp>
      <p:sp>
        <p:nvSpPr>
          <p:cNvPr id="24"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9404D720-CC12-E37D-1575-7DA439435C12}"/>
              </a:ext>
            </a:extLst>
          </p:cNvPr>
          <p:cNvSpPr>
            <a:spLocks noGrp="1"/>
          </p:cNvSpPr>
          <p:nvPr>
            <p:ph idx="1"/>
          </p:nvPr>
        </p:nvSpPr>
        <p:spPr>
          <a:xfrm>
            <a:off x="401053" y="1945272"/>
            <a:ext cx="11235237" cy="5277852"/>
          </a:xfrm>
        </p:spPr>
        <p:txBody>
          <a:bodyPr>
            <a:normAutofit/>
          </a:bodyPr>
          <a:lstStyle/>
          <a:p>
            <a:pPr lvl="1"/>
            <a:r>
              <a:rPr lang="en-US" sz="2600" dirty="0">
                <a:latin typeface="Arial" panose="020B0604020202020204" pitchFamily="34" charset="0"/>
                <a:cs typeface="Arial" panose="020B0604020202020204" pitchFamily="34" charset="0"/>
              </a:rPr>
              <a:t>New 6</a:t>
            </a:r>
            <a:r>
              <a:rPr lang="en-US" sz="2600" baseline="30000" dirty="0">
                <a:latin typeface="Arial" panose="020B0604020202020204" pitchFamily="34" charset="0"/>
                <a:cs typeface="Arial" panose="020B0604020202020204" pitchFamily="34" charset="0"/>
              </a:rPr>
              <a:t>th</a:t>
            </a:r>
            <a:r>
              <a:rPr lang="en-US" sz="2600" dirty="0">
                <a:latin typeface="Arial" panose="020B0604020202020204" pitchFamily="34" charset="0"/>
                <a:cs typeface="Arial" panose="020B0604020202020204" pitchFamily="34" charset="0"/>
              </a:rPr>
              <a:t> cycle requirements complexity → Fair housing, sites strategies, public participation, program commitments, RHNA size. </a:t>
            </a:r>
          </a:p>
          <a:p>
            <a:pPr lvl="1"/>
            <a:r>
              <a:rPr lang="en-US" sz="2600" dirty="0">
                <a:latin typeface="Arial" panose="020B0604020202020204" pitchFamily="34" charset="0"/>
                <a:cs typeface="Arial" panose="020B0604020202020204" pitchFamily="34" charset="0"/>
              </a:rPr>
              <a:t>Not addressing HCD’s findings → multiple reviews and finding letters with same issues. </a:t>
            </a:r>
          </a:p>
          <a:p>
            <a:pPr lvl="1"/>
            <a:r>
              <a:rPr lang="en-US" sz="2600" dirty="0">
                <a:latin typeface="Arial" panose="020B0604020202020204" pitchFamily="34" charset="0"/>
                <a:cs typeface="Arial" panose="020B0604020202020204" pitchFamily="34" charset="0"/>
              </a:rPr>
              <a:t>Lack of available consultants → multiple RFPs </a:t>
            </a:r>
          </a:p>
          <a:p>
            <a:pPr lvl="1"/>
            <a:r>
              <a:rPr lang="en-US" sz="2600" dirty="0">
                <a:latin typeface="Arial" panose="020B0604020202020204" pitchFamily="34" charset="0"/>
                <a:cs typeface="Arial" panose="020B0604020202020204" pitchFamily="34" charset="0"/>
              </a:rPr>
              <a:t>Pandemic and other factors → impacts on timing </a:t>
            </a:r>
          </a:p>
          <a:p>
            <a:pPr lvl="1"/>
            <a:r>
              <a:rPr lang="en-US" sz="2600" dirty="0">
                <a:latin typeface="Arial" panose="020B0604020202020204" pitchFamily="34" charset="0"/>
                <a:cs typeface="Arial" panose="020B0604020202020204" pitchFamily="34" charset="0"/>
              </a:rPr>
              <a:t>Lack of expertise with new requirements </a:t>
            </a:r>
          </a:p>
          <a:p>
            <a:pPr lvl="1"/>
            <a:r>
              <a:rPr lang="en-US" sz="2600" dirty="0">
                <a:latin typeface="Arial" panose="020B0604020202020204" pitchFamily="34" charset="0"/>
                <a:cs typeface="Arial" panose="020B0604020202020204" pitchFamily="34" charset="0"/>
              </a:rPr>
              <a:t>Surge of submittals at the same time → HCD’s ability to provide customer service &amp; 1:1 technical assistance </a:t>
            </a:r>
          </a:p>
          <a:p>
            <a:pPr lvl="1"/>
            <a:r>
              <a:rPr lang="en-US" sz="2600" dirty="0">
                <a:latin typeface="Arial" panose="020B0604020202020204" pitchFamily="34" charset="0"/>
                <a:cs typeface="Arial" panose="020B0604020202020204" pitchFamily="34" charset="0"/>
              </a:rPr>
              <a:t>Meeting statutory deadlines and quick adoptions → incomplete housing elements  </a:t>
            </a:r>
          </a:p>
          <a:p>
            <a:pPr lvl="1"/>
            <a:endParaRPr lang="en-US" sz="1400" dirty="0"/>
          </a:p>
        </p:txBody>
      </p:sp>
    </p:spTree>
    <p:extLst>
      <p:ext uri="{BB962C8B-B14F-4D97-AF65-F5344CB8AC3E}">
        <p14:creationId xmlns:p14="http://schemas.microsoft.com/office/powerpoint/2010/main" val="29362265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1CD81A2A-6ED4-4EF4-A14C-912D31E148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le 1">
            <a:extLst>
              <a:ext uri="{FF2B5EF4-FFF2-40B4-BE49-F238E27FC236}">
                <a16:creationId xmlns:a16="http://schemas.microsoft.com/office/drawing/2014/main" id="{8F4F7ABF-4C6C-4F99-AC74-E26647C3668E}"/>
              </a:ext>
            </a:extLst>
          </p:cNvPr>
          <p:cNvSpPr>
            <a:spLocks noGrp="1"/>
          </p:cNvSpPr>
          <p:nvPr>
            <p:ph type="title"/>
          </p:nvPr>
        </p:nvSpPr>
        <p:spPr>
          <a:xfrm>
            <a:off x="838200" y="365125"/>
            <a:ext cx="5393361" cy="1325563"/>
          </a:xfrm>
        </p:spPr>
        <p:txBody>
          <a:bodyPr>
            <a:normAutofit/>
          </a:bodyPr>
          <a:lstStyle/>
          <a:p>
            <a:r>
              <a:rPr lang="en-US" sz="3300"/>
              <a:t>Technical Assistance: Statewide and Regional</a:t>
            </a:r>
          </a:p>
        </p:txBody>
      </p:sp>
      <p:sp>
        <p:nvSpPr>
          <p:cNvPr id="19" name="Freeform: Shape 18">
            <a:extLst>
              <a:ext uri="{FF2B5EF4-FFF2-40B4-BE49-F238E27FC236}">
                <a16:creationId xmlns:a16="http://schemas.microsoft.com/office/drawing/2014/main" id="{1661932C-CA15-4E17-B115-FAE7CBEE47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198657" y="1"/>
            <a:ext cx="1155142" cy="625027"/>
          </a:xfrm>
          <a:custGeom>
            <a:avLst/>
            <a:gdLst>
              <a:gd name="connsiteX0" fmla="*/ 4784 w 1155142"/>
              <a:gd name="connsiteY0" fmla="*/ 0 h 625027"/>
              <a:gd name="connsiteX1" fmla="*/ 1150358 w 1155142"/>
              <a:gd name="connsiteY1" fmla="*/ 0 h 625027"/>
              <a:gd name="connsiteX2" fmla="*/ 1155142 w 1155142"/>
              <a:gd name="connsiteY2" fmla="*/ 47456 h 625027"/>
              <a:gd name="connsiteX3" fmla="*/ 577571 w 1155142"/>
              <a:gd name="connsiteY3" fmla="*/ 625027 h 625027"/>
              <a:gd name="connsiteX4" fmla="*/ 0 w 1155142"/>
              <a:gd name="connsiteY4" fmla="*/ 47456 h 625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625027">
                <a:moveTo>
                  <a:pt x="4784" y="0"/>
                </a:moveTo>
                <a:lnTo>
                  <a:pt x="1150358" y="0"/>
                </a:lnTo>
                <a:lnTo>
                  <a:pt x="1155142" y="47456"/>
                </a:lnTo>
                <a:cubicBezTo>
                  <a:pt x="1155142" y="366440"/>
                  <a:pt x="896555" y="625027"/>
                  <a:pt x="577571" y="625027"/>
                </a:cubicBezTo>
                <a:cubicBezTo>
                  <a:pt x="258587" y="625027"/>
                  <a:pt x="0" y="366440"/>
                  <a:pt x="0" y="47456"/>
                </a:cubicBezTo>
                <a:close/>
              </a:path>
            </a:pathLst>
          </a:custGeom>
          <a:solidFill>
            <a:schemeClr val="accent5">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A582F644-877A-C135-3017-8C88C2C99F91}"/>
              </a:ext>
            </a:extLst>
          </p:cNvPr>
          <p:cNvSpPr>
            <a:spLocks noGrp="1"/>
          </p:cNvSpPr>
          <p:nvPr>
            <p:ph idx="1"/>
          </p:nvPr>
        </p:nvSpPr>
        <p:spPr>
          <a:xfrm>
            <a:off x="838200" y="1825625"/>
            <a:ext cx="5393361" cy="4351338"/>
          </a:xfrm>
        </p:spPr>
        <p:txBody>
          <a:bodyPr>
            <a:normAutofit/>
          </a:bodyPr>
          <a:lstStyle/>
          <a:p>
            <a:r>
              <a:rPr lang="en-US" sz="2500"/>
              <a:t>Regional trainings for local elected officials and planning commissioners on housing and planning. </a:t>
            </a:r>
          </a:p>
          <a:p>
            <a:r>
              <a:rPr lang="en-US" sz="2500"/>
              <a:t>Clearinghouse of toolkits and examples to implement housing policies. </a:t>
            </a:r>
          </a:p>
          <a:p>
            <a:r>
              <a:rPr lang="en-US" sz="2500"/>
              <a:t>Suite of model ordinances to comply with state law.</a:t>
            </a:r>
          </a:p>
          <a:p>
            <a:r>
              <a:rPr lang="en-US" sz="2500"/>
              <a:t>Individual technical assistance on accessing Prohousing and housing element compliance. </a:t>
            </a:r>
          </a:p>
        </p:txBody>
      </p:sp>
      <p:sp>
        <p:nvSpPr>
          <p:cNvPr id="21" name="Oval 20">
            <a:extLst>
              <a:ext uri="{FF2B5EF4-FFF2-40B4-BE49-F238E27FC236}">
                <a16:creationId xmlns:a16="http://schemas.microsoft.com/office/drawing/2014/main" id="{8590ADD5-9383-4D3D-9047-3DA2593CCB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08185" y="3423959"/>
            <a:ext cx="540822" cy="540822"/>
          </a:xfrm>
          <a:prstGeom prst="ellipse">
            <a:avLst/>
          </a:prstGeom>
          <a:noFill/>
          <a:ln w="1270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Graphic 10" descr="Questions outline">
            <a:extLst>
              <a:ext uri="{FF2B5EF4-FFF2-40B4-BE49-F238E27FC236}">
                <a16:creationId xmlns:a16="http://schemas.microsoft.com/office/drawing/2014/main" id="{06B58F0E-338D-9C11-B468-50DDE36C802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887184" y="1216485"/>
            <a:ext cx="3781051" cy="3781051"/>
          </a:xfrm>
          <a:custGeom>
            <a:avLst/>
            <a:gdLst/>
            <a:ahLst/>
            <a:cxnLst/>
            <a:rect l="l" t="t" r="r" b="b"/>
            <a:pathLst>
              <a:path w="4114800" h="5712488">
                <a:moveTo>
                  <a:pt x="133155" y="0"/>
                </a:moveTo>
                <a:lnTo>
                  <a:pt x="3981645" y="0"/>
                </a:lnTo>
                <a:cubicBezTo>
                  <a:pt x="4055184" y="0"/>
                  <a:pt x="4114800" y="59616"/>
                  <a:pt x="4114800" y="133155"/>
                </a:cubicBezTo>
                <a:lnTo>
                  <a:pt x="4114800" y="5579333"/>
                </a:lnTo>
                <a:cubicBezTo>
                  <a:pt x="4114800" y="5652872"/>
                  <a:pt x="4055184" y="5712488"/>
                  <a:pt x="3981645" y="5712488"/>
                </a:cubicBezTo>
                <a:lnTo>
                  <a:pt x="133155" y="5712488"/>
                </a:lnTo>
                <a:cubicBezTo>
                  <a:pt x="59616" y="5712488"/>
                  <a:pt x="0" y="5652872"/>
                  <a:pt x="0" y="5579333"/>
                </a:cubicBezTo>
                <a:lnTo>
                  <a:pt x="0" y="133155"/>
                </a:lnTo>
                <a:cubicBezTo>
                  <a:pt x="0" y="59616"/>
                  <a:pt x="59616" y="0"/>
                  <a:pt x="133155" y="0"/>
                </a:cubicBezTo>
                <a:close/>
              </a:path>
            </a:pathLst>
          </a:custGeom>
        </p:spPr>
      </p:pic>
      <p:sp>
        <p:nvSpPr>
          <p:cNvPr id="23" name="Freeform: Shape 22">
            <a:extLst>
              <a:ext uri="{FF2B5EF4-FFF2-40B4-BE49-F238E27FC236}">
                <a16:creationId xmlns:a16="http://schemas.microsoft.com/office/drawing/2014/main" id="{DABE3E45-88CF-45D8-8D40-C773324D93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49602" y="1"/>
            <a:ext cx="2066948" cy="1621879"/>
          </a:xfrm>
          <a:custGeom>
            <a:avLst/>
            <a:gdLst>
              <a:gd name="connsiteX0" fmla="*/ 0 w 2066948"/>
              <a:gd name="connsiteY0" fmla="*/ 0 h 1621879"/>
              <a:gd name="connsiteX1" fmla="*/ 123825 w 2066948"/>
              <a:gd name="connsiteY1" fmla="*/ 0 h 1621879"/>
              <a:gd name="connsiteX2" fmla="*/ 123825 w 2066948"/>
              <a:gd name="connsiteY2" fmla="*/ 1452620 h 1621879"/>
              <a:gd name="connsiteX3" fmla="*/ 1881378 w 2066948"/>
              <a:gd name="connsiteY3" fmla="*/ 436017 h 1621879"/>
              <a:gd name="connsiteX4" fmla="*/ 1127572 w 2066948"/>
              <a:gd name="connsiteY4" fmla="*/ 0 h 1621879"/>
              <a:gd name="connsiteX5" fmla="*/ 1374887 w 2066948"/>
              <a:gd name="connsiteY5" fmla="*/ 0 h 1621879"/>
              <a:gd name="connsiteX6" fmla="*/ 2035969 w 2066948"/>
              <a:gd name="connsiteY6" fmla="*/ 382391 h 1621879"/>
              <a:gd name="connsiteX7" fmla="*/ 2058648 w 2066948"/>
              <a:gd name="connsiteY7" fmla="*/ 466963 h 1621879"/>
              <a:gd name="connsiteX8" fmla="*/ 2035969 w 2066948"/>
              <a:gd name="connsiteY8" fmla="*/ 489642 h 1621879"/>
              <a:gd name="connsiteX9" fmla="*/ 92869 w 2066948"/>
              <a:gd name="connsiteY9" fmla="*/ 1613592 h 1621879"/>
              <a:gd name="connsiteX10" fmla="*/ 61913 w 2066948"/>
              <a:gd name="connsiteY10" fmla="*/ 1621879 h 1621879"/>
              <a:gd name="connsiteX11" fmla="*/ 0 w 2066948"/>
              <a:gd name="connsiteY11" fmla="*/ 1559967 h 162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66948" h="1621879">
                <a:moveTo>
                  <a:pt x="0" y="0"/>
                </a:moveTo>
                <a:lnTo>
                  <a:pt x="123825" y="0"/>
                </a:lnTo>
                <a:lnTo>
                  <a:pt x="123825" y="1452620"/>
                </a:lnTo>
                <a:lnTo>
                  <a:pt x="1881378" y="436017"/>
                </a:lnTo>
                <a:lnTo>
                  <a:pt x="1127572" y="0"/>
                </a:lnTo>
                <a:lnTo>
                  <a:pt x="1374887" y="0"/>
                </a:lnTo>
                <a:lnTo>
                  <a:pt x="2035969" y="382391"/>
                </a:lnTo>
                <a:cubicBezTo>
                  <a:pt x="2065582" y="399479"/>
                  <a:pt x="2075745" y="437340"/>
                  <a:pt x="2058648" y="466963"/>
                </a:cubicBezTo>
                <a:cubicBezTo>
                  <a:pt x="2053219" y="476384"/>
                  <a:pt x="2045389" y="484204"/>
                  <a:pt x="2035969" y="489642"/>
                </a:cubicBezTo>
                <a:lnTo>
                  <a:pt x="92869" y="1613592"/>
                </a:lnTo>
                <a:cubicBezTo>
                  <a:pt x="83458" y="1619031"/>
                  <a:pt x="72780" y="1621889"/>
                  <a:pt x="61913" y="1621879"/>
                </a:cubicBezTo>
                <a:cubicBezTo>
                  <a:pt x="27719" y="1621879"/>
                  <a:pt x="0" y="1594161"/>
                  <a:pt x="0" y="1559967"/>
                </a:cubicBezTo>
                <a:close/>
              </a:path>
            </a:pathLst>
          </a:custGeom>
          <a:solidFill>
            <a:schemeClr val="accent6"/>
          </a:solidFill>
          <a:ln w="9525" cap="flat">
            <a:noFill/>
            <a:prstDash val="solid"/>
            <a:miter/>
          </a:ln>
        </p:spPr>
        <p:txBody>
          <a:bodyPr rtlCol="0" anchor="ctr"/>
          <a:lstStyle/>
          <a:p>
            <a:endParaRPr lang="en-US"/>
          </a:p>
        </p:txBody>
      </p:sp>
      <p:cxnSp>
        <p:nvCxnSpPr>
          <p:cNvPr id="25" name="Straight Connector 24">
            <a:extLst>
              <a:ext uri="{FF2B5EF4-FFF2-40B4-BE49-F238E27FC236}">
                <a16:creationId xmlns:a16="http://schemas.microsoft.com/office/drawing/2014/main" id="{49CD1692-827B-4C8D-B4A1-134FD04CF4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138745" y="1027906"/>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27" name="Freeform: Shape 26">
            <a:extLst>
              <a:ext uri="{FF2B5EF4-FFF2-40B4-BE49-F238E27FC236}">
                <a16:creationId xmlns:a16="http://schemas.microsoft.com/office/drawing/2014/main" id="{B91ECDA9-56DC-4270-8F33-01C5637B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463438">
            <a:off x="7456580" y="5166682"/>
            <a:ext cx="1835725" cy="2024785"/>
          </a:xfrm>
          <a:custGeom>
            <a:avLst/>
            <a:gdLst>
              <a:gd name="connsiteX0" fmla="*/ 1801138 w 1835725"/>
              <a:gd name="connsiteY0" fmla="*/ 1622662 h 2024785"/>
              <a:gd name="connsiteX1" fmla="*/ 1835717 w 1835725"/>
              <a:gd name="connsiteY1" fmla="*/ 1680254 h 2024785"/>
              <a:gd name="connsiteX2" fmla="*/ 1812568 w 1835725"/>
              <a:gd name="connsiteY2" fmla="*/ 1877193 h 2024785"/>
              <a:gd name="connsiteX3" fmla="*/ 1776210 w 1835725"/>
              <a:gd name="connsiteY3" fmla="*/ 2024785 h 2024785"/>
              <a:gd name="connsiteX4" fmla="*/ 1655772 w 1835725"/>
              <a:gd name="connsiteY4" fmla="*/ 1983449 h 2024785"/>
              <a:gd name="connsiteX5" fmla="*/ 1687591 w 1835725"/>
              <a:gd name="connsiteY5" fmla="*/ 1854495 h 2024785"/>
              <a:gd name="connsiteX6" fmla="*/ 1708939 w 1835725"/>
              <a:gd name="connsiteY6" fmla="*/ 1673301 h 2024785"/>
              <a:gd name="connsiteX7" fmla="*/ 1778129 w 1835725"/>
              <a:gd name="connsiteY7" fmla="*/ 1615979 h 2024785"/>
              <a:gd name="connsiteX8" fmla="*/ 1801138 w 1835725"/>
              <a:gd name="connsiteY8" fmla="*/ 1622662 h 2024785"/>
              <a:gd name="connsiteX9" fmla="*/ 1585229 w 1835725"/>
              <a:gd name="connsiteY9" fmla="*/ 764759 h 2024785"/>
              <a:gd name="connsiteX10" fmla="*/ 1623024 w 1835725"/>
              <a:gd name="connsiteY10" fmla="*/ 792810 h 2024785"/>
              <a:gd name="connsiteX11" fmla="*/ 1777614 w 1835725"/>
              <a:gd name="connsiteY11" fmla="*/ 1157141 h 2024785"/>
              <a:gd name="connsiteX12" fmla="*/ 1733799 w 1835725"/>
              <a:gd name="connsiteY12" fmla="*/ 1235532 h 2024785"/>
              <a:gd name="connsiteX13" fmla="*/ 1716464 w 1835725"/>
              <a:gd name="connsiteY13" fmla="*/ 1237722 h 2024785"/>
              <a:gd name="connsiteX14" fmla="*/ 1716464 w 1835725"/>
              <a:gd name="connsiteY14" fmla="*/ 1237913 h 2024785"/>
              <a:gd name="connsiteX15" fmla="*/ 1655409 w 1835725"/>
              <a:gd name="connsiteY15" fmla="*/ 1191717 h 2024785"/>
              <a:gd name="connsiteX16" fmla="*/ 1513200 w 1835725"/>
              <a:gd name="connsiteY16" fmla="*/ 856627 h 2024785"/>
              <a:gd name="connsiteX17" fmla="*/ 1538499 w 1835725"/>
              <a:gd name="connsiteY17" fmla="*/ 770415 h 2024785"/>
              <a:gd name="connsiteX18" fmla="*/ 1585229 w 1835725"/>
              <a:gd name="connsiteY18" fmla="*/ 764759 h 2024785"/>
              <a:gd name="connsiteX19" fmla="*/ 477919 w 1835725"/>
              <a:gd name="connsiteY19" fmla="*/ 21437 h 2024785"/>
              <a:gd name="connsiteX20" fmla="*/ 509236 w 1835725"/>
              <a:gd name="connsiteY20" fmla="*/ 84182 h 2024785"/>
              <a:gd name="connsiteX21" fmla="*/ 445829 w 1835725"/>
              <a:gd name="connsiteY21" fmla="*/ 139871 h 2024785"/>
              <a:gd name="connsiteX22" fmla="*/ 437447 w 1835725"/>
              <a:gd name="connsiteY22" fmla="*/ 139395 h 2024785"/>
              <a:gd name="connsiteX23" fmla="*/ 73211 w 1835725"/>
              <a:gd name="connsiteY23" fmla="*/ 137204 h 2024785"/>
              <a:gd name="connsiteX24" fmla="*/ 749 w 1835725"/>
              <a:gd name="connsiteY24" fmla="*/ 84082 h 2024785"/>
              <a:gd name="connsiteX25" fmla="*/ 53871 w 1835725"/>
              <a:gd name="connsiteY25" fmla="*/ 11621 h 2024785"/>
              <a:gd name="connsiteX26" fmla="*/ 58352 w 1835725"/>
              <a:gd name="connsiteY26" fmla="*/ 11093 h 2024785"/>
              <a:gd name="connsiteX27" fmla="*/ 454020 w 1835725"/>
              <a:gd name="connsiteY27" fmla="*/ 13474 h 2024785"/>
              <a:gd name="connsiteX28" fmla="*/ 477919 w 1835725"/>
              <a:gd name="connsiteY28" fmla="*/ 21437 h 2024785"/>
              <a:gd name="connsiteX29" fmla="*/ 957797 w 1835725"/>
              <a:gd name="connsiteY29" fmla="*/ 167970 h 2024785"/>
              <a:gd name="connsiteX30" fmla="*/ 1286982 w 1835725"/>
              <a:gd name="connsiteY30" fmla="*/ 387616 h 2024785"/>
              <a:gd name="connsiteX31" fmla="*/ 1293725 w 1835725"/>
              <a:gd name="connsiteY31" fmla="*/ 477075 h 2024785"/>
              <a:gd name="connsiteX32" fmla="*/ 1245453 w 1835725"/>
              <a:gd name="connsiteY32" fmla="*/ 499154 h 2024785"/>
              <a:gd name="connsiteX33" fmla="*/ 1245167 w 1835725"/>
              <a:gd name="connsiteY33" fmla="*/ 499154 h 2024785"/>
              <a:gd name="connsiteX34" fmla="*/ 1203638 w 1835725"/>
              <a:gd name="connsiteY34" fmla="*/ 484104 h 2024785"/>
              <a:gd name="connsiteX35" fmla="*/ 900647 w 1835725"/>
              <a:gd name="connsiteY35" fmla="*/ 281508 h 2024785"/>
              <a:gd name="connsiteX36" fmla="*/ 872454 w 1835725"/>
              <a:gd name="connsiteY36" fmla="*/ 196164 h 2024785"/>
              <a:gd name="connsiteX37" fmla="*/ 957797 w 1835725"/>
              <a:gd name="connsiteY37" fmla="*/ 167970 h 2024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35725" h="2024785">
                <a:moveTo>
                  <a:pt x="1801138" y="1622662"/>
                </a:moveTo>
                <a:cubicBezTo>
                  <a:pt x="1822105" y="1633400"/>
                  <a:pt x="1836117" y="1655372"/>
                  <a:pt x="1835717" y="1680254"/>
                </a:cubicBezTo>
                <a:cubicBezTo>
                  <a:pt x="1832093" y="1746382"/>
                  <a:pt x="1824354" y="1812154"/>
                  <a:pt x="1812568" y="1877193"/>
                </a:cubicBezTo>
                <a:lnTo>
                  <a:pt x="1776210" y="2024785"/>
                </a:lnTo>
                <a:lnTo>
                  <a:pt x="1655772" y="1983449"/>
                </a:lnTo>
                <a:lnTo>
                  <a:pt x="1687591" y="1854495"/>
                </a:lnTo>
                <a:cubicBezTo>
                  <a:pt x="1698455" y="1794657"/>
                  <a:pt x="1705590" y="1734142"/>
                  <a:pt x="1708939" y="1673301"/>
                </a:cubicBezTo>
                <a:cubicBezTo>
                  <a:pt x="1712216" y="1638363"/>
                  <a:pt x="1743190" y="1612703"/>
                  <a:pt x="1778129" y="1615979"/>
                </a:cubicBezTo>
                <a:cubicBezTo>
                  <a:pt x="1786387" y="1616753"/>
                  <a:pt x="1794149" y="1619084"/>
                  <a:pt x="1801138" y="1622662"/>
                </a:cubicBezTo>
                <a:close/>
                <a:moveTo>
                  <a:pt x="1585229" y="764759"/>
                </a:moveTo>
                <a:cubicBezTo>
                  <a:pt x="1600438" y="768789"/>
                  <a:pt x="1614156" y="778436"/>
                  <a:pt x="1623024" y="792810"/>
                </a:cubicBezTo>
                <a:cubicBezTo>
                  <a:pt x="1689575" y="907319"/>
                  <a:pt x="1741505" y="1029715"/>
                  <a:pt x="1777614" y="1157141"/>
                </a:cubicBezTo>
                <a:cubicBezTo>
                  <a:pt x="1787149" y="1190888"/>
                  <a:pt x="1767537" y="1225969"/>
                  <a:pt x="1733799" y="1235532"/>
                </a:cubicBezTo>
                <a:cubicBezTo>
                  <a:pt x="1728151" y="1237046"/>
                  <a:pt x="1722312" y="1237780"/>
                  <a:pt x="1716464" y="1237722"/>
                </a:cubicBezTo>
                <a:lnTo>
                  <a:pt x="1716464" y="1237913"/>
                </a:lnTo>
                <a:cubicBezTo>
                  <a:pt x="1688070" y="1237913"/>
                  <a:pt x="1663124" y="1219044"/>
                  <a:pt x="1655409" y="1191717"/>
                </a:cubicBezTo>
                <a:cubicBezTo>
                  <a:pt x="1622214" y="1074512"/>
                  <a:pt x="1574437" y="961936"/>
                  <a:pt x="1513200" y="856627"/>
                </a:cubicBezTo>
                <a:cubicBezTo>
                  <a:pt x="1496379" y="825834"/>
                  <a:pt x="1507704" y="787236"/>
                  <a:pt x="1538499" y="770415"/>
                </a:cubicBezTo>
                <a:cubicBezTo>
                  <a:pt x="1553325" y="762319"/>
                  <a:pt x="1570022" y="760730"/>
                  <a:pt x="1585229" y="764759"/>
                </a:cubicBezTo>
                <a:close/>
                <a:moveTo>
                  <a:pt x="477919" y="21437"/>
                </a:moveTo>
                <a:cubicBezTo>
                  <a:pt x="499341" y="33775"/>
                  <a:pt x="512445" y="58102"/>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89834" y="-4456"/>
                  <a:pt x="322735" y="-3656"/>
                  <a:pt x="454020" y="13474"/>
                </a:cubicBezTo>
                <a:cubicBezTo>
                  <a:pt x="462713" y="14543"/>
                  <a:pt x="470778" y="17324"/>
                  <a:pt x="477919" y="21437"/>
                </a:cubicBezTo>
                <a:close/>
                <a:moveTo>
                  <a:pt x="957797" y="167970"/>
                </a:move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8235" y="164811"/>
                  <a:pt x="926445" y="152188"/>
                  <a:pt x="957797" y="167970"/>
                </a:cubicBezTo>
                <a:close/>
              </a:path>
            </a:pathLst>
          </a:custGeom>
          <a:solidFill>
            <a:schemeClr val="accent4"/>
          </a:solidFill>
          <a:ln w="9525" cap="flat">
            <a:noFill/>
            <a:prstDash val="solid"/>
            <a:miter/>
          </a:ln>
        </p:spPr>
        <p:txBody>
          <a:bodyPr rtlCol="0" anchor="ctr"/>
          <a:lstStyle/>
          <a:p>
            <a:endParaRPr lang="en-US"/>
          </a:p>
        </p:txBody>
      </p:sp>
      <p:sp>
        <p:nvSpPr>
          <p:cNvPr id="29" name="Freeform: Shape 28">
            <a:extLst>
              <a:ext uri="{FF2B5EF4-FFF2-40B4-BE49-F238E27FC236}">
                <a16:creationId xmlns:a16="http://schemas.microsoft.com/office/drawing/2014/main" id="{75F47824-961D-465D-84F9-EAE11BC617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09527" y="6033795"/>
            <a:ext cx="1991064" cy="824205"/>
          </a:xfrm>
          <a:custGeom>
            <a:avLst/>
            <a:gdLst>
              <a:gd name="connsiteX0" fmla="*/ 995532 w 1991064"/>
              <a:gd name="connsiteY0" fmla="*/ 0 h 824205"/>
              <a:gd name="connsiteX1" fmla="*/ 1984823 w 1991064"/>
              <a:gd name="connsiteY1" fmla="*/ 784423 h 824205"/>
              <a:gd name="connsiteX2" fmla="*/ 1991064 w 1991064"/>
              <a:gd name="connsiteY2" fmla="*/ 824205 h 824205"/>
              <a:gd name="connsiteX3" fmla="*/ 0 w 1991064"/>
              <a:gd name="connsiteY3" fmla="*/ 824205 h 824205"/>
              <a:gd name="connsiteX4" fmla="*/ 6241 w 1991064"/>
              <a:gd name="connsiteY4" fmla="*/ 784423 h 824205"/>
              <a:gd name="connsiteX5" fmla="*/ 995532 w 1991064"/>
              <a:gd name="connsiteY5" fmla="*/ 0 h 824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91064" h="824205">
                <a:moveTo>
                  <a:pt x="995532" y="0"/>
                </a:moveTo>
                <a:cubicBezTo>
                  <a:pt x="1483521" y="0"/>
                  <a:pt x="1890663" y="336754"/>
                  <a:pt x="1984823" y="784423"/>
                </a:cubicBezTo>
                <a:lnTo>
                  <a:pt x="1991064" y="824205"/>
                </a:lnTo>
                <a:lnTo>
                  <a:pt x="0" y="824205"/>
                </a:lnTo>
                <a:lnTo>
                  <a:pt x="6241" y="784423"/>
                </a:lnTo>
                <a:cubicBezTo>
                  <a:pt x="100402" y="336754"/>
                  <a:pt x="507544" y="0"/>
                  <a:pt x="995532"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1" name="Freeform: Shape 30">
            <a:extLst>
              <a:ext uri="{FF2B5EF4-FFF2-40B4-BE49-F238E27FC236}">
                <a16:creationId xmlns:a16="http://schemas.microsoft.com/office/drawing/2014/main" id="{FEC9DA3E-C1D7-472D-B7C0-F71AE41FBA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51696" y="5519196"/>
            <a:ext cx="1340305" cy="1338805"/>
          </a:xfrm>
          <a:custGeom>
            <a:avLst/>
            <a:gdLst>
              <a:gd name="connsiteX0" fmla="*/ 61913 w 1340305"/>
              <a:gd name="connsiteY0" fmla="*/ 0 h 1338805"/>
              <a:gd name="connsiteX1" fmla="*/ 1340305 w 1340305"/>
              <a:gd name="connsiteY1" fmla="*/ 0 h 1338805"/>
              <a:gd name="connsiteX2" fmla="*/ 1340305 w 1340305"/>
              <a:gd name="connsiteY2" fmla="*/ 123825 h 1338805"/>
              <a:gd name="connsiteX3" fmla="*/ 123825 w 1340305"/>
              <a:gd name="connsiteY3" fmla="*/ 123825 h 1338805"/>
              <a:gd name="connsiteX4" fmla="*/ 123825 w 1340305"/>
              <a:gd name="connsiteY4" fmla="*/ 1338805 h 1338805"/>
              <a:gd name="connsiteX5" fmla="*/ 0 w 1340305"/>
              <a:gd name="connsiteY5" fmla="*/ 1338805 h 1338805"/>
              <a:gd name="connsiteX6" fmla="*/ 0 w 1340305"/>
              <a:gd name="connsiteY6" fmla="*/ 61913 h 1338805"/>
              <a:gd name="connsiteX7" fmla="*/ 61913 w 1340305"/>
              <a:gd name="connsiteY7" fmla="*/ 0 h 1338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40305" h="1338805">
                <a:moveTo>
                  <a:pt x="61913" y="0"/>
                </a:moveTo>
                <a:lnTo>
                  <a:pt x="1340305" y="0"/>
                </a:lnTo>
                <a:lnTo>
                  <a:pt x="1340305" y="123825"/>
                </a:lnTo>
                <a:lnTo>
                  <a:pt x="123825" y="123825"/>
                </a:lnTo>
                <a:lnTo>
                  <a:pt x="123825" y="1338805"/>
                </a:lnTo>
                <a:lnTo>
                  <a:pt x="0" y="1338805"/>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Tree>
    <p:extLst>
      <p:ext uri="{BB962C8B-B14F-4D97-AF65-F5344CB8AC3E}">
        <p14:creationId xmlns:p14="http://schemas.microsoft.com/office/powerpoint/2010/main" val="13129620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1B39C3-4DD9-9FA8-254A-4751A84DC9B8}"/>
              </a:ext>
            </a:extLst>
          </p:cNvPr>
          <p:cNvSpPr>
            <a:spLocks noGrp="1"/>
          </p:cNvSpPr>
          <p:nvPr>
            <p:ph type="title"/>
          </p:nvPr>
        </p:nvSpPr>
        <p:spPr/>
        <p:txBody>
          <a:bodyPr/>
          <a:lstStyle/>
          <a:p>
            <a:r>
              <a:rPr lang="en-US" dirty="0"/>
              <a:t>Accountability and Enforcement</a:t>
            </a:r>
          </a:p>
        </p:txBody>
      </p:sp>
      <p:graphicFrame>
        <p:nvGraphicFramePr>
          <p:cNvPr id="4" name="Content Placeholder 3">
            <a:extLst>
              <a:ext uri="{FF2B5EF4-FFF2-40B4-BE49-F238E27FC236}">
                <a16:creationId xmlns:a16="http://schemas.microsoft.com/office/drawing/2014/main" id="{02638038-2F11-A97D-6223-EBA53B0CDCC0}"/>
              </a:ext>
            </a:extLst>
          </p:cNvPr>
          <p:cNvGraphicFramePr>
            <a:graphicFrameLocks noGrp="1"/>
          </p:cNvGraphicFramePr>
          <p:nvPr>
            <p:ph idx="1"/>
            <p:extLst>
              <p:ext uri="{D42A27DB-BD31-4B8C-83A1-F6EECF244321}">
                <p14:modId xmlns:p14="http://schemas.microsoft.com/office/powerpoint/2010/main" val="484680933"/>
              </p:ext>
            </p:extLst>
          </p:nvPr>
        </p:nvGraphicFramePr>
        <p:xfrm>
          <a:off x="838199" y="1519310"/>
          <a:ext cx="10922391" cy="47970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361541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Rectangle 8">
            <a:extLst>
              <a:ext uri="{FF2B5EF4-FFF2-40B4-BE49-F238E27FC236}">
                <a16:creationId xmlns:a16="http://schemas.microsoft.com/office/drawing/2014/main" id="{B50AB553-2A96-4A92-96F2-93548E096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10000">
                <a:schemeClr val="bg2">
                  <a:alpha val="68000"/>
                </a:schemeClr>
              </a:gs>
              <a:gs pos="85000">
                <a:schemeClr val="bg2">
                  <a:alpha val="97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A93C21E-4E24-47B9-BFDB-1DD615774E85}"/>
              </a:ext>
            </a:extLst>
          </p:cNvPr>
          <p:cNvSpPr>
            <a:spLocks noGrp="1"/>
          </p:cNvSpPr>
          <p:nvPr>
            <p:ph type="title"/>
          </p:nvPr>
        </p:nvSpPr>
        <p:spPr>
          <a:xfrm>
            <a:off x="838200" y="365125"/>
            <a:ext cx="10515600" cy="1325563"/>
          </a:xfrm>
        </p:spPr>
        <p:txBody>
          <a:bodyPr vert="horz" lIns="91440" tIns="45720" rIns="91440" bIns="45720" rtlCol="0" anchor="ctr">
            <a:normAutofit/>
          </a:bodyPr>
          <a:lstStyle/>
          <a:p>
            <a:r>
              <a:rPr lang="en-US" sz="4400" dirty="0"/>
              <a:t>HAU Structure</a:t>
            </a:r>
          </a:p>
        </p:txBody>
      </p:sp>
      <p:graphicFrame>
        <p:nvGraphicFramePr>
          <p:cNvPr id="4" name="Content Placeholder 3">
            <a:extLst>
              <a:ext uri="{FF2B5EF4-FFF2-40B4-BE49-F238E27FC236}">
                <a16:creationId xmlns:a16="http://schemas.microsoft.com/office/drawing/2014/main" id="{98BB92B9-D58D-4FC7-BEC2-31374F94AEC3}"/>
              </a:ext>
            </a:extLst>
          </p:cNvPr>
          <p:cNvGraphicFramePr>
            <a:graphicFrameLocks noGrp="1"/>
          </p:cNvGraphicFramePr>
          <p:nvPr>
            <p:ph idx="1"/>
            <p:extLst>
              <p:ext uri="{D42A27DB-BD31-4B8C-83A1-F6EECF244321}">
                <p14:modId xmlns:p14="http://schemas.microsoft.com/office/powerpoint/2010/main" val="296931106"/>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Graphic 6" descr="Handshake outline">
            <a:extLst>
              <a:ext uri="{FF2B5EF4-FFF2-40B4-BE49-F238E27FC236}">
                <a16:creationId xmlns:a16="http://schemas.microsoft.com/office/drawing/2014/main" id="{3FD4B8AA-976C-777F-7F98-BF9E3A653C97}"/>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638800" y="2971800"/>
            <a:ext cx="914400" cy="914400"/>
          </a:xfrm>
          <a:prstGeom prst="rect">
            <a:avLst/>
          </a:prstGeom>
        </p:spPr>
      </p:pic>
    </p:spTree>
    <p:extLst>
      <p:ext uri="{BB962C8B-B14F-4D97-AF65-F5344CB8AC3E}">
        <p14:creationId xmlns:p14="http://schemas.microsoft.com/office/powerpoint/2010/main" val="37027518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9">
            <a:extLst>
              <a:ext uri="{FF2B5EF4-FFF2-40B4-BE49-F238E27FC236}">
                <a16:creationId xmlns:a16="http://schemas.microsoft.com/office/drawing/2014/main" id="{1707FC24-6981-43D9-B525-C7832BA22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11449"/>
            <a:ext cx="4332307" cy="6179552"/>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B6A1B6C-8DB6-41D8-9E02-3FD5EE915336}"/>
              </a:ext>
            </a:extLst>
          </p:cNvPr>
          <p:cNvSpPr>
            <a:spLocks noGrp="1"/>
          </p:cNvSpPr>
          <p:nvPr>
            <p:ph type="title"/>
          </p:nvPr>
        </p:nvSpPr>
        <p:spPr>
          <a:xfrm>
            <a:off x="742950" y="742951"/>
            <a:ext cx="3476625" cy="4962524"/>
          </a:xfrm>
        </p:spPr>
        <p:txBody>
          <a:bodyPr vert="horz" lIns="91440" tIns="45720" rIns="91440" bIns="45720" rtlCol="0" anchor="ctr">
            <a:normAutofit/>
          </a:bodyPr>
          <a:lstStyle/>
          <a:p>
            <a:pPr algn="ctr"/>
            <a:br>
              <a:rPr lang="en-US" sz="4100" kern="1200">
                <a:solidFill>
                  <a:srgbClr val="FFFFFF"/>
                </a:solidFill>
                <a:latin typeface="+mj-lt"/>
                <a:ea typeface="+mj-ea"/>
                <a:cs typeface="+mj-cs"/>
              </a:rPr>
            </a:br>
            <a:r>
              <a:rPr lang="en-US" sz="4100" kern="1200">
                <a:solidFill>
                  <a:srgbClr val="FFFFFF"/>
                </a:solidFill>
                <a:latin typeface="+mj-lt"/>
                <a:ea typeface="+mj-ea"/>
                <a:cs typeface="+mj-cs"/>
              </a:rPr>
              <a:t>Moving from Technical Assistance to Enforcement</a:t>
            </a:r>
          </a:p>
        </p:txBody>
      </p:sp>
      <p:pic>
        <p:nvPicPr>
          <p:cNvPr id="5" name="Picture 4">
            <a:extLst>
              <a:ext uri="{FF2B5EF4-FFF2-40B4-BE49-F238E27FC236}">
                <a16:creationId xmlns:a16="http://schemas.microsoft.com/office/drawing/2014/main" id="{86CE496D-5ECA-41EF-9C9C-66DB1B35CCCF}"/>
              </a:ext>
            </a:extLst>
          </p:cNvPr>
          <p:cNvPicPr>
            <a:picLocks noChangeAspect="1"/>
          </p:cNvPicPr>
          <p:nvPr/>
        </p:nvPicPr>
        <p:blipFill rotWithShape="1">
          <a:blip r:embed="rId3"/>
          <a:srcRect t="2273" r="2430"/>
          <a:stretch/>
        </p:blipFill>
        <p:spPr>
          <a:xfrm>
            <a:off x="6209414" y="49898"/>
            <a:ext cx="4826583" cy="6691144"/>
          </a:xfrm>
          <a:prstGeom prst="rect">
            <a:avLst/>
          </a:prstGeom>
        </p:spPr>
      </p:pic>
    </p:spTree>
    <p:extLst>
      <p:ext uri="{BB962C8B-B14F-4D97-AF65-F5344CB8AC3E}">
        <p14:creationId xmlns:p14="http://schemas.microsoft.com/office/powerpoint/2010/main" val="4982882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 name="Rectangle 9">
            <a:extLst>
              <a:ext uri="{FF2B5EF4-FFF2-40B4-BE49-F238E27FC236}">
                <a16:creationId xmlns:a16="http://schemas.microsoft.com/office/drawing/2014/main" id="{8D1AA55E-40D5-461B-A5A8-4AE8AAB71B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281473B-C4B4-F34B-413D-E64EEC6B6467}"/>
              </a:ext>
            </a:extLst>
          </p:cNvPr>
          <p:cNvSpPr>
            <a:spLocks noGrp="1"/>
          </p:cNvSpPr>
          <p:nvPr>
            <p:ph type="title"/>
          </p:nvPr>
        </p:nvSpPr>
        <p:spPr>
          <a:xfrm>
            <a:off x="416010" y="531594"/>
            <a:ext cx="6155988" cy="1182927"/>
          </a:xfrm>
        </p:spPr>
        <p:txBody>
          <a:bodyPr anchor="b">
            <a:normAutofit/>
          </a:bodyPr>
          <a:lstStyle/>
          <a:p>
            <a:r>
              <a:rPr lang="en-US" sz="5600" dirty="0"/>
              <a:t>Resources</a:t>
            </a:r>
          </a:p>
        </p:txBody>
      </p:sp>
      <p:cxnSp>
        <p:nvCxnSpPr>
          <p:cNvPr id="36" name="Straight Connector 11">
            <a:extLst>
              <a:ext uri="{FF2B5EF4-FFF2-40B4-BE49-F238E27FC236}">
                <a16:creationId xmlns:a16="http://schemas.microsoft.com/office/drawing/2014/main" id="{7EB498BD-8089-4626-91EA-4978EBEF535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806470"/>
            <a:ext cx="7903723" cy="0"/>
          </a:xfrm>
          <a:prstGeom prst="line">
            <a:avLst/>
          </a:prstGeom>
          <a:ln w="25400" cap="sq">
            <a:gradFill flip="none" rotWithShape="1">
              <a:gsLst>
                <a:gs pos="0">
                  <a:schemeClr val="accent1"/>
                </a:gs>
                <a:gs pos="100000">
                  <a:schemeClr val="accent2"/>
                </a:gs>
              </a:gsLst>
              <a:lin ang="10800000" scaled="0"/>
              <a:tileRect/>
            </a:gradFill>
            <a:beve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45834E67-0306-4C27-197D-D2C241F06E4A}"/>
              </a:ext>
            </a:extLst>
          </p:cNvPr>
          <p:cNvSpPr>
            <a:spLocks noGrp="1"/>
          </p:cNvSpPr>
          <p:nvPr>
            <p:ph idx="1"/>
          </p:nvPr>
        </p:nvSpPr>
        <p:spPr>
          <a:xfrm>
            <a:off x="350729" y="1899284"/>
            <a:ext cx="7741085" cy="4958716"/>
          </a:xfrm>
        </p:spPr>
        <p:txBody>
          <a:bodyPr anchor="t">
            <a:normAutofit lnSpcReduction="10000"/>
          </a:bodyPr>
          <a:lstStyle/>
          <a:p>
            <a:r>
              <a:rPr lang="en-US" sz="1800" b="1" dirty="0">
                <a:solidFill>
                  <a:schemeClr val="tx1">
                    <a:alpha val="80000"/>
                  </a:schemeClr>
                </a:solidFill>
                <a:latin typeface="Arial" panose="020B0604020202020204" pitchFamily="34" charset="0"/>
                <a:cs typeface="Arial" panose="020B0604020202020204" pitchFamily="34" charset="0"/>
                <a:hlinkClick r:id="rId3"/>
              </a:rPr>
              <a:t>Housing Element Compliance</a:t>
            </a:r>
            <a:r>
              <a:rPr lang="en-US" sz="1800" b="1" dirty="0">
                <a:solidFill>
                  <a:schemeClr val="tx1">
                    <a:alpha val="80000"/>
                  </a:schemeClr>
                </a:solidFill>
                <a:latin typeface="Arial" panose="020B0604020202020204" pitchFamily="34" charset="0"/>
                <a:cs typeface="Arial" panose="020B0604020202020204" pitchFamily="34" charset="0"/>
              </a:rPr>
              <a:t>:</a:t>
            </a:r>
          </a:p>
          <a:p>
            <a:pPr lvl="1"/>
            <a:r>
              <a:rPr lang="en-US" sz="1800" dirty="0">
                <a:solidFill>
                  <a:schemeClr val="tx1">
                    <a:alpha val="80000"/>
                  </a:schemeClr>
                </a:solidFill>
                <a:latin typeface="Arial" panose="020B0604020202020204" pitchFamily="34" charset="0"/>
                <a:cs typeface="Arial" panose="020B0604020202020204" pitchFamily="34" charset="0"/>
              </a:rPr>
              <a:t>TA – Contact your assigned reviewer </a:t>
            </a:r>
          </a:p>
          <a:p>
            <a:pPr lvl="1"/>
            <a:r>
              <a:rPr lang="en-US" sz="1800" dirty="0">
                <a:solidFill>
                  <a:schemeClr val="tx1">
                    <a:alpha val="80000"/>
                  </a:schemeClr>
                </a:solidFill>
                <a:latin typeface="Arial" panose="020B0604020202020204" pitchFamily="34" charset="0"/>
                <a:cs typeface="Arial" panose="020B0604020202020204" pitchFamily="34" charset="0"/>
                <a:hlinkClick r:id="rId3"/>
              </a:rPr>
              <a:t>Building Blocks</a:t>
            </a:r>
            <a:endParaRPr lang="en-US" sz="1800" dirty="0">
              <a:solidFill>
                <a:schemeClr val="tx1">
                  <a:alpha val="80000"/>
                </a:schemeClr>
              </a:solidFill>
              <a:latin typeface="Arial" panose="020B0604020202020204" pitchFamily="34" charset="0"/>
              <a:cs typeface="Arial" panose="020B0604020202020204" pitchFamily="34" charset="0"/>
            </a:endParaRPr>
          </a:p>
          <a:p>
            <a:r>
              <a:rPr lang="en-US" sz="1800" b="1" dirty="0">
                <a:solidFill>
                  <a:schemeClr val="tx1">
                    <a:alpha val="80000"/>
                  </a:schemeClr>
                </a:solidFill>
                <a:latin typeface="Arial" panose="020B0604020202020204" pitchFamily="34" charset="0"/>
                <a:cs typeface="Arial" panose="020B0604020202020204" pitchFamily="34" charset="0"/>
              </a:rPr>
              <a:t>Prohousing Program: </a:t>
            </a:r>
          </a:p>
          <a:p>
            <a:pPr lvl="1"/>
            <a:r>
              <a:rPr lang="en-US" sz="1800" dirty="0">
                <a:solidFill>
                  <a:schemeClr val="tx1">
                    <a:alpha val="80000"/>
                  </a:schemeClr>
                </a:solidFill>
                <a:latin typeface="Arial" panose="020B0604020202020204" pitchFamily="34" charset="0"/>
                <a:cs typeface="Arial" panose="020B0604020202020204" pitchFamily="34" charset="0"/>
                <a:hlinkClick r:id="rId4"/>
              </a:rPr>
              <a:t>Prohousing Designation Program | California Department of Housing and Community Development</a:t>
            </a:r>
            <a:endParaRPr lang="en-US" sz="1800" dirty="0">
              <a:solidFill>
                <a:schemeClr val="tx1">
                  <a:alpha val="80000"/>
                </a:schemeClr>
              </a:solidFill>
              <a:latin typeface="Arial" panose="020B0604020202020204" pitchFamily="34" charset="0"/>
              <a:cs typeface="Arial" panose="020B0604020202020204" pitchFamily="34" charset="0"/>
            </a:endParaRPr>
          </a:p>
          <a:p>
            <a:r>
              <a:rPr lang="en-US" sz="1800" b="1" dirty="0">
                <a:solidFill>
                  <a:schemeClr val="tx1">
                    <a:alpha val="80000"/>
                  </a:schemeClr>
                </a:solidFill>
                <a:latin typeface="Arial" panose="020B0604020202020204" pitchFamily="34" charset="0"/>
                <a:cs typeface="Arial" panose="020B0604020202020204" pitchFamily="34" charset="0"/>
              </a:rPr>
              <a:t>Accountability and Enforcement:</a:t>
            </a:r>
          </a:p>
          <a:p>
            <a:pPr lvl="1"/>
            <a:r>
              <a:rPr lang="en-US" sz="1800" dirty="0">
                <a:solidFill>
                  <a:schemeClr val="tx1">
                    <a:alpha val="80000"/>
                  </a:schemeClr>
                </a:solidFill>
                <a:latin typeface="Arial" panose="020B0604020202020204" pitchFamily="34" charset="0"/>
                <a:cs typeface="Arial" panose="020B0604020202020204" pitchFamily="34" charset="0"/>
              </a:rPr>
              <a:t>HAU Portal – HCD’s A &amp; E webpage</a:t>
            </a:r>
          </a:p>
          <a:p>
            <a:pPr lvl="1"/>
            <a:r>
              <a:rPr lang="en-US" sz="1800" dirty="0">
                <a:solidFill>
                  <a:schemeClr val="tx1">
                    <a:alpha val="80000"/>
                  </a:schemeClr>
                </a:solidFill>
                <a:latin typeface="Arial" panose="020B0604020202020204" pitchFamily="34" charset="0"/>
                <a:cs typeface="Arial" panose="020B0604020202020204" pitchFamily="34" charset="0"/>
              </a:rPr>
              <a:t>ADU Portal – HCD’s ADU webpage</a:t>
            </a:r>
          </a:p>
          <a:p>
            <a:pPr lvl="1"/>
            <a:r>
              <a:rPr lang="en-US" sz="1800" dirty="0">
                <a:solidFill>
                  <a:schemeClr val="tx1">
                    <a:alpha val="80000"/>
                  </a:schemeClr>
                </a:solidFill>
                <a:latin typeface="Arial" panose="020B0604020202020204" pitchFamily="34" charset="0"/>
                <a:cs typeface="Arial" panose="020B0604020202020204" pitchFamily="34" charset="0"/>
                <a:hlinkClick r:id="rId5"/>
              </a:rPr>
              <a:t>HousingElements@hcd.ca.gov</a:t>
            </a:r>
            <a:endParaRPr lang="en-US" sz="1800" dirty="0">
              <a:solidFill>
                <a:schemeClr val="tx1">
                  <a:alpha val="80000"/>
                </a:schemeClr>
              </a:solidFill>
              <a:latin typeface="Arial" panose="020B0604020202020204" pitchFamily="34" charset="0"/>
              <a:cs typeface="Arial" panose="020B0604020202020204" pitchFamily="34" charset="0"/>
            </a:endParaRPr>
          </a:p>
          <a:p>
            <a:pPr lvl="1"/>
            <a:r>
              <a:rPr lang="en-US" sz="1800" dirty="0">
                <a:solidFill>
                  <a:schemeClr val="tx1">
                    <a:alpha val="80000"/>
                  </a:schemeClr>
                </a:solidFill>
                <a:latin typeface="Arial" panose="020B0604020202020204" pitchFamily="34" charset="0"/>
                <a:cs typeface="Arial" panose="020B0604020202020204" pitchFamily="34" charset="0"/>
                <a:hlinkClick r:id="rId6"/>
              </a:rPr>
              <a:t>PublicLands@hcd.ca.gov</a:t>
            </a:r>
            <a:r>
              <a:rPr lang="en-US" sz="1800" dirty="0">
                <a:solidFill>
                  <a:schemeClr val="tx1">
                    <a:alpha val="80000"/>
                  </a:schemeClr>
                </a:solidFill>
                <a:latin typeface="Arial" panose="020B0604020202020204" pitchFamily="34" charset="0"/>
                <a:cs typeface="Arial" panose="020B0604020202020204" pitchFamily="34" charset="0"/>
              </a:rPr>
              <a:t> </a:t>
            </a:r>
          </a:p>
          <a:p>
            <a:pPr lvl="1"/>
            <a:r>
              <a:rPr lang="en-US" sz="1800" dirty="0">
                <a:solidFill>
                  <a:schemeClr val="tx1">
                    <a:alpha val="80000"/>
                  </a:schemeClr>
                </a:solidFill>
                <a:latin typeface="Arial" panose="020B0604020202020204" pitchFamily="34" charset="0"/>
                <a:cs typeface="Arial" panose="020B0604020202020204" pitchFamily="34" charset="0"/>
                <a:hlinkClick r:id="rId7"/>
              </a:rPr>
              <a:t>Preservation@hcd.ca.gov</a:t>
            </a:r>
            <a:endParaRPr lang="en-US" sz="1800" dirty="0">
              <a:solidFill>
                <a:schemeClr val="tx1">
                  <a:alpha val="80000"/>
                </a:schemeClr>
              </a:solidFill>
              <a:latin typeface="Arial" panose="020B0604020202020204" pitchFamily="34" charset="0"/>
              <a:cs typeface="Arial" panose="020B0604020202020204" pitchFamily="34" charset="0"/>
            </a:endParaRPr>
          </a:p>
          <a:p>
            <a:r>
              <a:rPr lang="en-US" sz="1800" b="1" dirty="0">
                <a:solidFill>
                  <a:schemeClr val="tx1">
                    <a:alpha val="80000"/>
                  </a:schemeClr>
                </a:solidFill>
                <a:latin typeface="Arial" panose="020B0604020202020204" pitchFamily="34" charset="0"/>
                <a:cs typeface="Arial" panose="020B0604020202020204" pitchFamily="34" charset="0"/>
              </a:rPr>
              <a:t>Statewide and Regional Technical Assistance: </a:t>
            </a:r>
          </a:p>
          <a:p>
            <a:pPr lvl="1"/>
            <a:r>
              <a:rPr lang="en-US" sz="1800" dirty="0">
                <a:solidFill>
                  <a:schemeClr val="tx1">
                    <a:alpha val="80000"/>
                  </a:schemeClr>
                </a:solidFill>
                <a:latin typeface="Arial" panose="020B0604020202020204" pitchFamily="34" charset="0"/>
                <a:cs typeface="Arial" panose="020B0604020202020204" pitchFamily="34" charset="0"/>
                <a:hlinkClick r:id="rId8"/>
              </a:rPr>
              <a:t>Technical Assistance: Accelerating Housing Production | California Department of Housing and Community Development</a:t>
            </a:r>
            <a:endParaRPr lang="en-US" sz="1800" dirty="0">
              <a:solidFill>
                <a:schemeClr val="tx1">
                  <a:alpha val="80000"/>
                </a:schemeClr>
              </a:solidFill>
              <a:latin typeface="Arial" panose="020B0604020202020204" pitchFamily="34" charset="0"/>
              <a:cs typeface="Arial" panose="020B0604020202020204" pitchFamily="34" charset="0"/>
            </a:endParaRPr>
          </a:p>
          <a:p>
            <a:pPr lvl="1"/>
            <a:r>
              <a:rPr lang="en-US" sz="1800" dirty="0">
                <a:solidFill>
                  <a:schemeClr val="tx1">
                    <a:alpha val="80000"/>
                  </a:schemeClr>
                </a:solidFill>
                <a:latin typeface="Arial" panose="020B0604020202020204" pitchFamily="34" charset="0"/>
                <a:cs typeface="Arial" panose="020B0604020202020204" pitchFamily="34" charset="0"/>
                <a:hlinkClick r:id="rId9"/>
              </a:rPr>
              <a:t>Experience (arcgis.com)</a:t>
            </a:r>
            <a:endParaRPr lang="en-US" sz="1800" dirty="0">
              <a:solidFill>
                <a:schemeClr val="tx1">
                  <a:alpha val="80000"/>
                </a:schemeClr>
              </a:solidFill>
              <a:latin typeface="Arial" panose="020B0604020202020204" pitchFamily="34" charset="0"/>
              <a:cs typeface="Arial" panose="020B0604020202020204" pitchFamily="34" charset="0"/>
            </a:endParaRPr>
          </a:p>
          <a:p>
            <a:pPr lvl="1"/>
            <a:endParaRPr lang="en-US" sz="1000" dirty="0">
              <a:solidFill>
                <a:schemeClr val="tx1">
                  <a:alpha val="80000"/>
                </a:schemeClr>
              </a:solidFill>
            </a:endParaRPr>
          </a:p>
          <a:p>
            <a:pPr lvl="1"/>
            <a:endParaRPr lang="en-US" sz="1000" dirty="0">
              <a:solidFill>
                <a:schemeClr val="tx1">
                  <a:alpha val="80000"/>
                </a:schemeClr>
              </a:solidFill>
            </a:endParaRPr>
          </a:p>
          <a:p>
            <a:pPr lvl="1"/>
            <a:endParaRPr lang="en-US" sz="1000" dirty="0">
              <a:solidFill>
                <a:schemeClr val="tx1">
                  <a:alpha val="80000"/>
                </a:schemeClr>
              </a:solidFill>
            </a:endParaRPr>
          </a:p>
        </p:txBody>
      </p:sp>
      <p:pic>
        <p:nvPicPr>
          <p:cNvPr id="5" name="Graphic 4" descr="Handshake outline">
            <a:extLst>
              <a:ext uri="{FF2B5EF4-FFF2-40B4-BE49-F238E27FC236}">
                <a16:creationId xmlns:a16="http://schemas.microsoft.com/office/drawing/2014/main" id="{B798D2A9-5F4A-EF77-86E7-332B07FE212D}"/>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8227586" y="264121"/>
            <a:ext cx="3548404" cy="3548404"/>
          </a:xfrm>
          <a:prstGeom prst="rect">
            <a:avLst/>
          </a:prstGeom>
        </p:spPr>
      </p:pic>
      <p:sp>
        <p:nvSpPr>
          <p:cNvPr id="37"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24552" y="1899284"/>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accent1"/>
          </a:solidFill>
          <a:ln w="603" cap="flat">
            <a:noFill/>
            <a:prstDash val="solid"/>
            <a:miter/>
          </a:ln>
        </p:spPr>
        <p:txBody>
          <a:bodyPr rtlCol="0" anchor="ctr"/>
          <a:lstStyle/>
          <a:p>
            <a:endParaRPr lang="en-US"/>
          </a:p>
        </p:txBody>
      </p:sp>
      <p:sp>
        <p:nvSpPr>
          <p:cNvPr id="38"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36862" y="2189928"/>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accent1"/>
          </a:solidFill>
          <a:ln w="422" cap="flat">
            <a:noFill/>
            <a:prstDash val="solid"/>
            <a:miter/>
          </a:ln>
        </p:spPr>
        <p:txBody>
          <a:bodyPr rtlCol="0" anchor="ctr"/>
          <a:lstStyle/>
          <a:p>
            <a:endParaRPr lang="en-US"/>
          </a:p>
        </p:txBody>
      </p:sp>
    </p:spTree>
    <p:extLst>
      <p:ext uri="{BB962C8B-B14F-4D97-AF65-F5344CB8AC3E}">
        <p14:creationId xmlns:p14="http://schemas.microsoft.com/office/powerpoint/2010/main" val="32223522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7">
            <a:extLst>
              <a:ext uri="{FF2B5EF4-FFF2-40B4-BE49-F238E27FC236}">
                <a16:creationId xmlns:a16="http://schemas.microsoft.com/office/drawing/2014/main" id="{E957DE0D-E834-431C-A8F7-449DF82029CA}"/>
              </a:ext>
            </a:extLst>
          </p:cNvPr>
          <p:cNvSpPr>
            <a:spLocks noGrp="1"/>
          </p:cNvSpPr>
          <p:nvPr>
            <p:ph type="subTitle" idx="1"/>
          </p:nvPr>
        </p:nvSpPr>
        <p:spPr>
          <a:xfrm>
            <a:off x="991636" y="5980168"/>
            <a:ext cx="10515600" cy="491726"/>
          </a:xfrm>
        </p:spPr>
        <p:txBody>
          <a:bodyPr vert="horz" lIns="91440" tIns="45720" rIns="91440" bIns="45720" rtlCol="0" anchor="t">
            <a:normAutofit fontScale="62500" lnSpcReduction="20000"/>
          </a:bodyPr>
          <a:lstStyle/>
          <a:p>
            <a:r>
              <a:rPr lang="en-US" dirty="0"/>
              <a:t>Housing Elements – REAP 2.0 – LEAP – SB2 – Prohousing – ADUs – Preservation – HAU – Technical Assistance </a:t>
            </a:r>
          </a:p>
        </p:txBody>
      </p:sp>
      <p:graphicFrame>
        <p:nvGraphicFramePr>
          <p:cNvPr id="2" name="Content Placeholder 3">
            <a:extLst>
              <a:ext uri="{FF2B5EF4-FFF2-40B4-BE49-F238E27FC236}">
                <a16:creationId xmlns:a16="http://schemas.microsoft.com/office/drawing/2014/main" id="{A9D2C8AC-6199-7857-0A74-E50FB2B80437}"/>
              </a:ext>
            </a:extLst>
          </p:cNvPr>
          <p:cNvGraphicFramePr>
            <a:graphicFrameLocks/>
          </p:cNvGraphicFramePr>
          <p:nvPr>
            <p:extLst>
              <p:ext uri="{D42A27DB-BD31-4B8C-83A1-F6EECF244321}">
                <p14:modId xmlns:p14="http://schemas.microsoft.com/office/powerpoint/2010/main" val="921091688"/>
              </p:ext>
            </p:extLst>
          </p:nvPr>
        </p:nvGraphicFramePr>
        <p:xfrm>
          <a:off x="2584174" y="0"/>
          <a:ext cx="7792278" cy="575004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Oval 2">
            <a:extLst>
              <a:ext uri="{FF2B5EF4-FFF2-40B4-BE49-F238E27FC236}">
                <a16:creationId xmlns:a16="http://schemas.microsoft.com/office/drawing/2014/main" id="{FD2BAC7B-DD51-4783-FA34-C7306628FE35}"/>
              </a:ext>
            </a:extLst>
          </p:cNvPr>
          <p:cNvSpPr/>
          <p:nvPr/>
        </p:nvSpPr>
        <p:spPr>
          <a:xfrm>
            <a:off x="5741504" y="2370645"/>
            <a:ext cx="1477617" cy="137791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badi"/>
              <a:ea typeface="+mn-ea"/>
              <a:cs typeface="+mn-cs"/>
            </a:endParaRPr>
          </a:p>
        </p:txBody>
      </p:sp>
    </p:spTree>
    <p:extLst>
      <p:ext uri="{BB962C8B-B14F-4D97-AF65-F5344CB8AC3E}">
        <p14:creationId xmlns:p14="http://schemas.microsoft.com/office/powerpoint/2010/main" val="19168747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AD9716-30F6-E928-2DF7-0218543572F0}"/>
              </a:ext>
            </a:extLst>
          </p:cNvPr>
          <p:cNvSpPr>
            <a:spLocks noGrp="1"/>
          </p:cNvSpPr>
          <p:nvPr>
            <p:ph type="title"/>
          </p:nvPr>
        </p:nvSpPr>
        <p:spPr/>
        <p:txBody>
          <a:bodyPr/>
          <a:lstStyle/>
          <a:p>
            <a:r>
              <a:rPr lang="en-US" dirty="0"/>
              <a:t>Summary of Strategies and Approaches</a:t>
            </a:r>
          </a:p>
        </p:txBody>
      </p:sp>
      <p:sp>
        <p:nvSpPr>
          <p:cNvPr id="3" name="Content Placeholder 2">
            <a:extLst>
              <a:ext uri="{FF2B5EF4-FFF2-40B4-BE49-F238E27FC236}">
                <a16:creationId xmlns:a16="http://schemas.microsoft.com/office/drawing/2014/main" id="{95458D2B-33A6-7F0E-B2A3-27A2164A9E6A}"/>
              </a:ext>
            </a:extLst>
          </p:cNvPr>
          <p:cNvSpPr>
            <a:spLocks noGrp="1"/>
          </p:cNvSpPr>
          <p:nvPr>
            <p:ph idx="1"/>
          </p:nvPr>
        </p:nvSpPr>
        <p:spPr/>
        <p:txBody>
          <a:bodyPr>
            <a:normAutofit fontScale="92500" lnSpcReduction="10000"/>
          </a:bodyPr>
          <a:lstStyle/>
          <a:p>
            <a:r>
              <a:rPr lang="en-US" dirty="0"/>
              <a:t>Funding: </a:t>
            </a:r>
          </a:p>
          <a:p>
            <a:pPr lvl="1"/>
            <a:r>
              <a:rPr lang="en-US" dirty="0"/>
              <a:t>State and federal financing and affordable housing funding programs </a:t>
            </a:r>
          </a:p>
          <a:p>
            <a:r>
              <a:rPr lang="en-US" dirty="0"/>
              <a:t>Incentives:</a:t>
            </a:r>
          </a:p>
          <a:p>
            <a:pPr lvl="1"/>
            <a:r>
              <a:rPr lang="en-US" dirty="0"/>
              <a:t>Prohousing Designation Program </a:t>
            </a:r>
          </a:p>
          <a:p>
            <a:pPr lvl="1"/>
            <a:r>
              <a:rPr lang="en-US" dirty="0"/>
              <a:t>Housing Element Complaince </a:t>
            </a:r>
          </a:p>
          <a:p>
            <a:r>
              <a:rPr lang="en-US" dirty="0"/>
              <a:t>Technical Assistance:</a:t>
            </a:r>
          </a:p>
          <a:p>
            <a:pPr lvl="1"/>
            <a:r>
              <a:rPr lang="en-US" dirty="0"/>
              <a:t>Regional and Statewide </a:t>
            </a:r>
          </a:p>
          <a:p>
            <a:pPr lvl="1"/>
            <a:r>
              <a:rPr lang="en-US" dirty="0"/>
              <a:t>Policy specific issues</a:t>
            </a:r>
          </a:p>
          <a:p>
            <a:r>
              <a:rPr lang="en-US" dirty="0"/>
              <a:t>Housing Accountability and Enforcement </a:t>
            </a:r>
          </a:p>
          <a:p>
            <a:pPr lvl="1"/>
            <a:endParaRPr lang="en-US" dirty="0"/>
          </a:p>
        </p:txBody>
      </p:sp>
    </p:spTree>
    <p:extLst>
      <p:ext uri="{BB962C8B-B14F-4D97-AF65-F5344CB8AC3E}">
        <p14:creationId xmlns:p14="http://schemas.microsoft.com/office/powerpoint/2010/main" val="17916385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2" name="Picture 10">
            <a:extLst>
              <a:ext uri="{FF2B5EF4-FFF2-40B4-BE49-F238E27FC236}">
                <a16:creationId xmlns:a16="http://schemas.microsoft.com/office/drawing/2014/main" id="{AF7D79C0-4E7A-C925-2C73-E1F52E5FC9E0}"/>
              </a:ext>
            </a:extLst>
          </p:cNvPr>
          <p:cNvPicPr>
            <a:picLocks noChangeAspect="1"/>
          </p:cNvPicPr>
          <p:nvPr/>
        </p:nvPicPr>
        <p:blipFill rotWithShape="1">
          <a:blip r:embed="rId3"/>
          <a:srcRect b="15730"/>
          <a:stretch/>
        </p:blipFill>
        <p:spPr>
          <a:xfrm>
            <a:off x="20" y="10"/>
            <a:ext cx="12191980" cy="6857990"/>
          </a:xfrm>
          <a:prstGeom prst="rect">
            <a:avLst/>
          </a:prstGeom>
        </p:spPr>
      </p:pic>
      <p:sp>
        <p:nvSpPr>
          <p:cNvPr id="13" name="Rectangle 14">
            <a:extLst>
              <a:ext uri="{FF2B5EF4-FFF2-40B4-BE49-F238E27FC236}">
                <a16:creationId xmlns:a16="http://schemas.microsoft.com/office/drawing/2014/main" id="{257363FD-7E77-4145-9483-331A807AD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6802" cy="6858000"/>
          </a:xfrm>
          <a:prstGeom prst="rect">
            <a:avLst/>
          </a:prstGeom>
          <a:gradFill flip="none" rotWithShape="1">
            <a:gsLst>
              <a:gs pos="28000">
                <a:schemeClr val="bg2">
                  <a:alpha val="84000"/>
                </a:schemeClr>
              </a:gs>
              <a:gs pos="74000">
                <a:schemeClr val="bg1"/>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Content Placeholder 3">
            <a:extLst>
              <a:ext uri="{FF2B5EF4-FFF2-40B4-BE49-F238E27FC236}">
                <a16:creationId xmlns:a16="http://schemas.microsoft.com/office/drawing/2014/main" id="{6B9ABC45-A255-4898-87FE-8E2A4F9EF5A2}"/>
              </a:ext>
            </a:extLst>
          </p:cNvPr>
          <p:cNvSpPr>
            <a:spLocks noGrp="1"/>
          </p:cNvSpPr>
          <p:nvPr>
            <p:ph idx="1"/>
          </p:nvPr>
        </p:nvSpPr>
        <p:spPr>
          <a:xfrm>
            <a:off x="4416848" y="5327844"/>
            <a:ext cx="6947805" cy="15301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marL="0" indent="0" algn="ctr">
              <a:buNone/>
            </a:pPr>
            <a:r>
              <a:rPr lang="en-US" sz="3600" b="1" dirty="0"/>
              <a:t>6</a:t>
            </a:r>
            <a:r>
              <a:rPr lang="en-US" sz="3600" b="1" baseline="30000" dirty="0"/>
              <a:t>TH</a:t>
            </a:r>
            <a:r>
              <a:rPr lang="en-US" sz="3600" b="1" dirty="0"/>
              <a:t> Cycle RHNA</a:t>
            </a:r>
          </a:p>
        </p:txBody>
      </p:sp>
      <p:graphicFrame>
        <p:nvGraphicFramePr>
          <p:cNvPr id="14" name="Content Placeholder 2">
            <a:extLst>
              <a:ext uri="{FF2B5EF4-FFF2-40B4-BE49-F238E27FC236}">
                <a16:creationId xmlns:a16="http://schemas.microsoft.com/office/drawing/2014/main" id="{B48F6BAC-287B-0FF1-8FBE-1D1ED73E0617}"/>
              </a:ext>
            </a:extLst>
          </p:cNvPr>
          <p:cNvGraphicFramePr/>
          <p:nvPr>
            <p:extLst>
              <p:ext uri="{D42A27DB-BD31-4B8C-83A1-F6EECF244321}">
                <p14:modId xmlns:p14="http://schemas.microsoft.com/office/powerpoint/2010/main" val="4034472707"/>
              </p:ext>
            </p:extLst>
          </p:nvPr>
        </p:nvGraphicFramePr>
        <p:xfrm>
          <a:off x="0" y="1"/>
          <a:ext cx="12191980" cy="552615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6394987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4685055-E9A0-C90B-88A1-03CA79BCBFEE}"/>
              </a:ext>
            </a:extLst>
          </p:cNvPr>
          <p:cNvSpPr>
            <a:spLocks noGrp="1"/>
          </p:cNvSpPr>
          <p:nvPr>
            <p:ph type="title"/>
          </p:nvPr>
        </p:nvSpPr>
        <p:spPr>
          <a:xfrm>
            <a:off x="838200" y="365125"/>
            <a:ext cx="10515600" cy="1325563"/>
          </a:xfrm>
        </p:spPr>
        <p:txBody>
          <a:bodyPr>
            <a:normAutofit/>
          </a:bodyPr>
          <a:lstStyle/>
          <a:p>
            <a:r>
              <a:rPr lang="en-US">
                <a:solidFill>
                  <a:srgbClr val="FFFFFF"/>
                </a:solidFill>
              </a:rPr>
              <a:t>Funding </a:t>
            </a:r>
          </a:p>
        </p:txBody>
      </p:sp>
      <p:graphicFrame>
        <p:nvGraphicFramePr>
          <p:cNvPr id="7" name="Diagram 6">
            <a:extLst>
              <a:ext uri="{FF2B5EF4-FFF2-40B4-BE49-F238E27FC236}">
                <a16:creationId xmlns:a16="http://schemas.microsoft.com/office/drawing/2014/main" id="{738545D9-B3C8-B250-E61D-9B0196C959CD}"/>
              </a:ext>
            </a:extLst>
          </p:cNvPr>
          <p:cNvGraphicFramePr/>
          <p:nvPr>
            <p:extLst>
              <p:ext uri="{D42A27DB-BD31-4B8C-83A1-F6EECF244321}">
                <p14:modId xmlns:p14="http://schemas.microsoft.com/office/powerpoint/2010/main" val="756527000"/>
              </p:ext>
            </p:extLst>
          </p:nvPr>
        </p:nvGraphicFramePr>
        <p:xfrm>
          <a:off x="838200" y="0"/>
          <a:ext cx="10515600" cy="685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18038698"/>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7">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9">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D5F0BF85-F8AC-A5CC-2436-BD213E1F41CB}"/>
              </a:ext>
            </a:extLst>
          </p:cNvPr>
          <p:cNvSpPr>
            <a:spLocks noGrp="1"/>
          </p:cNvSpPr>
          <p:nvPr>
            <p:ph type="title"/>
          </p:nvPr>
        </p:nvSpPr>
        <p:spPr>
          <a:xfrm>
            <a:off x="838200" y="365125"/>
            <a:ext cx="10515600" cy="1325563"/>
          </a:xfrm>
        </p:spPr>
        <p:txBody>
          <a:bodyPr>
            <a:normAutofit/>
          </a:bodyPr>
          <a:lstStyle/>
          <a:p>
            <a:r>
              <a:rPr lang="en-US"/>
              <a:t>Funding </a:t>
            </a:r>
            <a:endParaRPr lang="en-US" dirty="0"/>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EAD7E2D1-2E7F-D134-6731-B14BCD7B2070}"/>
              </a:ext>
            </a:extLst>
          </p:cNvPr>
          <p:cNvSpPr>
            <a:spLocks noGrp="1"/>
          </p:cNvSpPr>
          <p:nvPr>
            <p:ph idx="1"/>
          </p:nvPr>
        </p:nvSpPr>
        <p:spPr>
          <a:xfrm>
            <a:off x="555710" y="1411357"/>
            <a:ext cx="10798090" cy="4765606"/>
          </a:xfrm>
        </p:spPr>
        <p:txBody>
          <a:bodyPr>
            <a:normAutofit fontScale="92500"/>
          </a:bodyPr>
          <a:lstStyle/>
          <a:p>
            <a:r>
              <a:rPr lang="en-US" sz="2800" b="1" dirty="0"/>
              <a:t>Early Action Planning Grants: </a:t>
            </a:r>
            <a:r>
              <a:rPr lang="en-US" sz="2800" dirty="0"/>
              <a:t>To help cities prepare for the 6</a:t>
            </a:r>
            <a:r>
              <a:rPr lang="en-US" sz="2800" baseline="30000" dirty="0"/>
              <a:t>th</a:t>
            </a:r>
            <a:r>
              <a:rPr lang="en-US" sz="2800" dirty="0"/>
              <a:t> cycle and accelerate housing production – </a:t>
            </a:r>
            <a:endParaRPr lang="en-US" sz="2800" b="1" dirty="0"/>
          </a:p>
          <a:p>
            <a:pPr lvl="1"/>
            <a:r>
              <a:rPr lang="en-US" dirty="0"/>
              <a:t>SB2 Planning Grants  </a:t>
            </a:r>
          </a:p>
          <a:p>
            <a:pPr lvl="1"/>
            <a:r>
              <a:rPr lang="en-US" dirty="0"/>
              <a:t>LEAP Planning Grants </a:t>
            </a:r>
          </a:p>
          <a:p>
            <a:pPr lvl="1"/>
            <a:r>
              <a:rPr lang="en-US" dirty="0"/>
              <a:t>REAP 1.0</a:t>
            </a:r>
          </a:p>
          <a:p>
            <a:pPr lvl="1"/>
            <a:r>
              <a:rPr lang="en-US" dirty="0"/>
              <a:t>REAP 2.0 – To promote infill production, AFFH and VMT reduction </a:t>
            </a:r>
          </a:p>
          <a:p>
            <a:pPr lvl="1"/>
            <a:r>
              <a:rPr lang="en-US" dirty="0"/>
              <a:t>Prohousing Incentive Program</a:t>
            </a:r>
          </a:p>
          <a:p>
            <a:r>
              <a:rPr lang="en-US" sz="2800" b="1" dirty="0"/>
              <a:t>Development Funds and Financing </a:t>
            </a:r>
          </a:p>
          <a:p>
            <a:pPr lvl="1"/>
            <a:r>
              <a:rPr lang="en-US" dirty="0"/>
              <a:t>Various state and federal programs </a:t>
            </a:r>
          </a:p>
          <a:p>
            <a:pPr lvl="1"/>
            <a:r>
              <a:rPr lang="en-US" dirty="0"/>
              <a:t>PLHA – Permanent local housing allocation. Eligible uses e.g., predevelopment costs, acquisitions, etc., </a:t>
            </a:r>
          </a:p>
        </p:txBody>
      </p:sp>
      <p:pic>
        <p:nvPicPr>
          <p:cNvPr id="5" name="Graphic 4" descr="Money with solid fill">
            <a:extLst>
              <a:ext uri="{FF2B5EF4-FFF2-40B4-BE49-F238E27FC236}">
                <a16:creationId xmlns:a16="http://schemas.microsoft.com/office/drawing/2014/main" id="{4D1EFD9E-1565-147F-1249-9CC5DBDA9F1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914841" y="3695179"/>
            <a:ext cx="1991621" cy="1991621"/>
          </a:xfrm>
          <a:prstGeom prst="rect">
            <a:avLst/>
          </a:prstGeom>
        </p:spPr>
      </p:pic>
    </p:spTree>
    <p:extLst>
      <p:ext uri="{BB962C8B-B14F-4D97-AF65-F5344CB8AC3E}">
        <p14:creationId xmlns:p14="http://schemas.microsoft.com/office/powerpoint/2010/main" val="9427918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955A2079-FA98-4876-80F0-72364A7D2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9">
            <a:extLst>
              <a:ext uri="{FF2B5EF4-FFF2-40B4-BE49-F238E27FC236}">
                <a16:creationId xmlns:a16="http://schemas.microsoft.com/office/drawing/2014/main" id="{64A48849-004C-F7CA-CDEF-61F9190567C7}"/>
              </a:ext>
            </a:extLst>
          </p:cNvPr>
          <p:cNvSpPr>
            <a:spLocks noGrp="1"/>
          </p:cNvSpPr>
          <p:nvPr>
            <p:ph type="title"/>
          </p:nvPr>
        </p:nvSpPr>
        <p:spPr>
          <a:xfrm>
            <a:off x="838200" y="557188"/>
            <a:ext cx="10515600" cy="1133499"/>
          </a:xfrm>
        </p:spPr>
        <p:txBody>
          <a:bodyPr vert="horz" lIns="91440" tIns="45720" rIns="91440" bIns="45720" rtlCol="0" anchor="ctr">
            <a:normAutofit/>
          </a:bodyPr>
          <a:lstStyle/>
          <a:p>
            <a:pPr algn="ctr"/>
            <a:r>
              <a:rPr lang="en-US" kern="1200" dirty="0">
                <a:solidFill>
                  <a:schemeClr val="tx1"/>
                </a:solidFill>
                <a:latin typeface="+mj-lt"/>
                <a:ea typeface="+mj-ea"/>
                <a:cs typeface="+mj-cs"/>
              </a:rPr>
              <a:t>Incentives:</a:t>
            </a:r>
            <a:br>
              <a:rPr lang="en-US" kern="1200" dirty="0">
                <a:solidFill>
                  <a:schemeClr val="tx1"/>
                </a:solidFill>
                <a:latin typeface="+mj-lt"/>
                <a:ea typeface="+mj-ea"/>
                <a:cs typeface="+mj-cs"/>
              </a:rPr>
            </a:br>
            <a:r>
              <a:rPr lang="en-US" kern="1200" dirty="0">
                <a:solidFill>
                  <a:schemeClr val="tx1"/>
                </a:solidFill>
                <a:latin typeface="+mj-lt"/>
                <a:ea typeface="+mj-ea"/>
                <a:cs typeface="+mj-cs"/>
              </a:rPr>
              <a:t>Prohousing Designation Program </a:t>
            </a:r>
          </a:p>
        </p:txBody>
      </p:sp>
      <p:graphicFrame>
        <p:nvGraphicFramePr>
          <p:cNvPr id="13" name="Content Placeholder 10">
            <a:extLst>
              <a:ext uri="{FF2B5EF4-FFF2-40B4-BE49-F238E27FC236}">
                <a16:creationId xmlns:a16="http://schemas.microsoft.com/office/drawing/2014/main" id="{FB2A7113-EBA8-557C-99E8-C39BEF2DAFB7}"/>
              </a:ext>
            </a:extLst>
          </p:cNvPr>
          <p:cNvGraphicFramePr>
            <a:graphicFrameLocks noGrp="1"/>
          </p:cNvGraphicFramePr>
          <p:nvPr>
            <p:ph idx="1"/>
            <p:extLst>
              <p:ext uri="{D42A27DB-BD31-4B8C-83A1-F6EECF244321}">
                <p14:modId xmlns:p14="http://schemas.microsoft.com/office/powerpoint/2010/main" val="2151123963"/>
              </p:ext>
            </p:extLst>
          </p:nvPr>
        </p:nvGraphicFramePr>
        <p:xfrm>
          <a:off x="838200" y="1828800"/>
          <a:ext cx="10515600" cy="43525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153503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5DB3719-6FDC-4E5D-891D-FF40B7300F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62B642D-0169-88EF-DDD5-3437C356458F}"/>
              </a:ext>
            </a:extLst>
          </p:cNvPr>
          <p:cNvSpPr>
            <a:spLocks noGrp="1"/>
          </p:cNvSpPr>
          <p:nvPr>
            <p:ph type="title"/>
          </p:nvPr>
        </p:nvSpPr>
        <p:spPr>
          <a:xfrm>
            <a:off x="838200" y="365125"/>
            <a:ext cx="10515600" cy="1325563"/>
          </a:xfrm>
        </p:spPr>
        <p:txBody>
          <a:bodyPr vert="horz" lIns="91440" tIns="45720" rIns="91440" bIns="45720" rtlCol="0" anchor="ctr">
            <a:normAutofit/>
          </a:bodyPr>
          <a:lstStyle/>
          <a:p>
            <a:r>
              <a:rPr lang="en-US" sz="4600" kern="1200">
                <a:solidFill>
                  <a:schemeClr val="tx1"/>
                </a:solidFill>
                <a:latin typeface="+mj-lt"/>
                <a:ea typeface="+mj-ea"/>
                <a:cs typeface="+mj-cs"/>
              </a:rPr>
              <a:t>Prohousing Designated Jurisdictions</a:t>
            </a:r>
          </a:p>
        </p:txBody>
      </p:sp>
      <p:sp>
        <p:nvSpPr>
          <p:cNvPr id="11" name="sketch line">
            <a:extLst>
              <a:ext uri="{FF2B5EF4-FFF2-40B4-BE49-F238E27FC236}">
                <a16:creationId xmlns:a16="http://schemas.microsoft.com/office/drawing/2014/main" id="{E0CBAC23-2E3F-4A90-BA59-F8299F6A54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1865313"/>
            <a:ext cx="10424160" cy="18288"/>
          </a:xfrm>
          <a:custGeom>
            <a:avLst/>
            <a:gdLst>
              <a:gd name="connsiteX0" fmla="*/ 0 w 10424160"/>
              <a:gd name="connsiteY0" fmla="*/ 0 h 18288"/>
              <a:gd name="connsiteX1" fmla="*/ 903427 w 10424160"/>
              <a:gd name="connsiteY1" fmla="*/ 0 h 18288"/>
              <a:gd name="connsiteX2" fmla="*/ 1389888 w 10424160"/>
              <a:gd name="connsiteY2" fmla="*/ 0 h 18288"/>
              <a:gd name="connsiteX3" fmla="*/ 2189074 w 10424160"/>
              <a:gd name="connsiteY3" fmla="*/ 0 h 18288"/>
              <a:gd name="connsiteX4" fmla="*/ 2675534 w 10424160"/>
              <a:gd name="connsiteY4" fmla="*/ 0 h 18288"/>
              <a:gd name="connsiteX5" fmla="*/ 3370478 w 10424160"/>
              <a:gd name="connsiteY5" fmla="*/ 0 h 18288"/>
              <a:gd name="connsiteX6" fmla="*/ 4169664 w 10424160"/>
              <a:gd name="connsiteY6" fmla="*/ 0 h 18288"/>
              <a:gd name="connsiteX7" fmla="*/ 4551883 w 10424160"/>
              <a:gd name="connsiteY7" fmla="*/ 0 h 18288"/>
              <a:gd name="connsiteX8" fmla="*/ 4934102 w 10424160"/>
              <a:gd name="connsiteY8" fmla="*/ 0 h 18288"/>
              <a:gd name="connsiteX9" fmla="*/ 5837530 w 10424160"/>
              <a:gd name="connsiteY9" fmla="*/ 0 h 18288"/>
              <a:gd name="connsiteX10" fmla="*/ 6532474 w 10424160"/>
              <a:gd name="connsiteY10" fmla="*/ 0 h 18288"/>
              <a:gd name="connsiteX11" fmla="*/ 6914693 w 10424160"/>
              <a:gd name="connsiteY11" fmla="*/ 0 h 18288"/>
              <a:gd name="connsiteX12" fmla="*/ 7609637 w 10424160"/>
              <a:gd name="connsiteY12" fmla="*/ 0 h 18288"/>
              <a:gd name="connsiteX13" fmla="*/ 8513064 w 10424160"/>
              <a:gd name="connsiteY13" fmla="*/ 0 h 18288"/>
              <a:gd name="connsiteX14" fmla="*/ 9103766 w 10424160"/>
              <a:gd name="connsiteY14" fmla="*/ 0 h 18288"/>
              <a:gd name="connsiteX15" fmla="*/ 9694469 w 10424160"/>
              <a:gd name="connsiteY15" fmla="*/ 0 h 18288"/>
              <a:gd name="connsiteX16" fmla="*/ 10424160 w 10424160"/>
              <a:gd name="connsiteY16" fmla="*/ 0 h 18288"/>
              <a:gd name="connsiteX17" fmla="*/ 10424160 w 10424160"/>
              <a:gd name="connsiteY17" fmla="*/ 18288 h 18288"/>
              <a:gd name="connsiteX18" fmla="*/ 9729216 w 10424160"/>
              <a:gd name="connsiteY18" fmla="*/ 18288 h 18288"/>
              <a:gd name="connsiteX19" fmla="*/ 8930030 w 10424160"/>
              <a:gd name="connsiteY19" fmla="*/ 18288 h 18288"/>
              <a:gd name="connsiteX20" fmla="*/ 8130845 w 10424160"/>
              <a:gd name="connsiteY20" fmla="*/ 18288 h 18288"/>
              <a:gd name="connsiteX21" fmla="*/ 7644384 w 10424160"/>
              <a:gd name="connsiteY21" fmla="*/ 18288 h 18288"/>
              <a:gd name="connsiteX22" fmla="*/ 6740957 w 10424160"/>
              <a:gd name="connsiteY22" fmla="*/ 18288 h 18288"/>
              <a:gd name="connsiteX23" fmla="*/ 6046013 w 10424160"/>
              <a:gd name="connsiteY23" fmla="*/ 18288 h 18288"/>
              <a:gd name="connsiteX24" fmla="*/ 5663794 w 10424160"/>
              <a:gd name="connsiteY24" fmla="*/ 18288 h 18288"/>
              <a:gd name="connsiteX25" fmla="*/ 4968850 w 10424160"/>
              <a:gd name="connsiteY25" fmla="*/ 18288 h 18288"/>
              <a:gd name="connsiteX26" fmla="*/ 4378147 w 10424160"/>
              <a:gd name="connsiteY26" fmla="*/ 18288 h 18288"/>
              <a:gd name="connsiteX27" fmla="*/ 3787445 w 10424160"/>
              <a:gd name="connsiteY27" fmla="*/ 18288 h 18288"/>
              <a:gd name="connsiteX28" fmla="*/ 3196742 w 10424160"/>
              <a:gd name="connsiteY28" fmla="*/ 18288 h 18288"/>
              <a:gd name="connsiteX29" fmla="*/ 2606040 w 10424160"/>
              <a:gd name="connsiteY29" fmla="*/ 18288 h 18288"/>
              <a:gd name="connsiteX30" fmla="*/ 1806854 w 10424160"/>
              <a:gd name="connsiteY30" fmla="*/ 18288 h 18288"/>
              <a:gd name="connsiteX31" fmla="*/ 1111910 w 10424160"/>
              <a:gd name="connsiteY31" fmla="*/ 18288 h 18288"/>
              <a:gd name="connsiteX32" fmla="*/ 729691 w 10424160"/>
              <a:gd name="connsiteY32" fmla="*/ 18288 h 18288"/>
              <a:gd name="connsiteX33" fmla="*/ 0 w 10424160"/>
              <a:gd name="connsiteY33" fmla="*/ 18288 h 18288"/>
              <a:gd name="connsiteX34" fmla="*/ 0 w 10424160"/>
              <a:gd name="connsiteY34"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0424160" h="18288" fill="none" extrusionOk="0">
                <a:moveTo>
                  <a:pt x="0" y="0"/>
                </a:moveTo>
                <a:cubicBezTo>
                  <a:pt x="251416" y="-3874"/>
                  <a:pt x="479411" y="-20508"/>
                  <a:pt x="903427" y="0"/>
                </a:cubicBezTo>
                <a:cubicBezTo>
                  <a:pt x="1327443" y="20508"/>
                  <a:pt x="1177990" y="-7387"/>
                  <a:pt x="1389888" y="0"/>
                </a:cubicBezTo>
                <a:cubicBezTo>
                  <a:pt x="1601786" y="7387"/>
                  <a:pt x="1928602" y="-6697"/>
                  <a:pt x="2189074" y="0"/>
                </a:cubicBezTo>
                <a:cubicBezTo>
                  <a:pt x="2449546" y="6697"/>
                  <a:pt x="2440085" y="-21144"/>
                  <a:pt x="2675534" y="0"/>
                </a:cubicBezTo>
                <a:cubicBezTo>
                  <a:pt x="2910983" y="21144"/>
                  <a:pt x="3026158" y="-11124"/>
                  <a:pt x="3370478" y="0"/>
                </a:cubicBezTo>
                <a:cubicBezTo>
                  <a:pt x="3714798" y="11124"/>
                  <a:pt x="3864539" y="-10660"/>
                  <a:pt x="4169664" y="0"/>
                </a:cubicBezTo>
                <a:cubicBezTo>
                  <a:pt x="4474789" y="10660"/>
                  <a:pt x="4471218" y="16488"/>
                  <a:pt x="4551883" y="0"/>
                </a:cubicBezTo>
                <a:cubicBezTo>
                  <a:pt x="4632548" y="-16488"/>
                  <a:pt x="4786830" y="7986"/>
                  <a:pt x="4934102" y="0"/>
                </a:cubicBezTo>
                <a:cubicBezTo>
                  <a:pt x="5081374" y="-7986"/>
                  <a:pt x="5575881" y="-33003"/>
                  <a:pt x="5837530" y="0"/>
                </a:cubicBezTo>
                <a:cubicBezTo>
                  <a:pt x="6099179" y="33003"/>
                  <a:pt x="6305895" y="14170"/>
                  <a:pt x="6532474" y="0"/>
                </a:cubicBezTo>
                <a:cubicBezTo>
                  <a:pt x="6759053" y="-14170"/>
                  <a:pt x="6726707" y="16121"/>
                  <a:pt x="6914693" y="0"/>
                </a:cubicBezTo>
                <a:cubicBezTo>
                  <a:pt x="7102679" y="-16121"/>
                  <a:pt x="7397857" y="32594"/>
                  <a:pt x="7609637" y="0"/>
                </a:cubicBezTo>
                <a:cubicBezTo>
                  <a:pt x="7821417" y="-32594"/>
                  <a:pt x="8141235" y="-3745"/>
                  <a:pt x="8513064" y="0"/>
                </a:cubicBezTo>
                <a:cubicBezTo>
                  <a:pt x="8884893" y="3745"/>
                  <a:pt x="8877548" y="3359"/>
                  <a:pt x="9103766" y="0"/>
                </a:cubicBezTo>
                <a:cubicBezTo>
                  <a:pt x="9329984" y="-3359"/>
                  <a:pt x="9545570" y="-17843"/>
                  <a:pt x="9694469" y="0"/>
                </a:cubicBezTo>
                <a:cubicBezTo>
                  <a:pt x="9843368" y="17843"/>
                  <a:pt x="10162477" y="-1217"/>
                  <a:pt x="10424160" y="0"/>
                </a:cubicBezTo>
                <a:cubicBezTo>
                  <a:pt x="10424498" y="7640"/>
                  <a:pt x="10423710" y="11289"/>
                  <a:pt x="10424160" y="18288"/>
                </a:cubicBezTo>
                <a:cubicBezTo>
                  <a:pt x="10184680" y="20716"/>
                  <a:pt x="10034768" y="-9357"/>
                  <a:pt x="9729216" y="18288"/>
                </a:cubicBezTo>
                <a:cubicBezTo>
                  <a:pt x="9423664" y="45933"/>
                  <a:pt x="9309220" y="36372"/>
                  <a:pt x="8930030" y="18288"/>
                </a:cubicBezTo>
                <a:cubicBezTo>
                  <a:pt x="8550840" y="204"/>
                  <a:pt x="8513376" y="34707"/>
                  <a:pt x="8130845" y="18288"/>
                </a:cubicBezTo>
                <a:cubicBezTo>
                  <a:pt x="7748315" y="1869"/>
                  <a:pt x="7864674" y="19659"/>
                  <a:pt x="7644384" y="18288"/>
                </a:cubicBezTo>
                <a:cubicBezTo>
                  <a:pt x="7424094" y="16917"/>
                  <a:pt x="6947001" y="55680"/>
                  <a:pt x="6740957" y="18288"/>
                </a:cubicBezTo>
                <a:cubicBezTo>
                  <a:pt x="6534913" y="-19104"/>
                  <a:pt x="6313809" y="33391"/>
                  <a:pt x="6046013" y="18288"/>
                </a:cubicBezTo>
                <a:cubicBezTo>
                  <a:pt x="5778217" y="3185"/>
                  <a:pt x="5786775" y="1439"/>
                  <a:pt x="5663794" y="18288"/>
                </a:cubicBezTo>
                <a:cubicBezTo>
                  <a:pt x="5540813" y="35137"/>
                  <a:pt x="5204724" y="25434"/>
                  <a:pt x="4968850" y="18288"/>
                </a:cubicBezTo>
                <a:cubicBezTo>
                  <a:pt x="4732976" y="11142"/>
                  <a:pt x="4559928" y="34568"/>
                  <a:pt x="4378147" y="18288"/>
                </a:cubicBezTo>
                <a:cubicBezTo>
                  <a:pt x="4196366" y="2008"/>
                  <a:pt x="3992200" y="35409"/>
                  <a:pt x="3787445" y="18288"/>
                </a:cubicBezTo>
                <a:cubicBezTo>
                  <a:pt x="3582690" y="1167"/>
                  <a:pt x="3488876" y="-7583"/>
                  <a:pt x="3196742" y="18288"/>
                </a:cubicBezTo>
                <a:cubicBezTo>
                  <a:pt x="2904608" y="44159"/>
                  <a:pt x="2729828" y="45906"/>
                  <a:pt x="2606040" y="18288"/>
                </a:cubicBezTo>
                <a:cubicBezTo>
                  <a:pt x="2482252" y="-9330"/>
                  <a:pt x="2000672" y="-5498"/>
                  <a:pt x="1806854" y="18288"/>
                </a:cubicBezTo>
                <a:cubicBezTo>
                  <a:pt x="1613036" y="42074"/>
                  <a:pt x="1310933" y="-4240"/>
                  <a:pt x="1111910" y="18288"/>
                </a:cubicBezTo>
                <a:cubicBezTo>
                  <a:pt x="912887" y="40816"/>
                  <a:pt x="891560" y="1701"/>
                  <a:pt x="729691" y="18288"/>
                </a:cubicBezTo>
                <a:cubicBezTo>
                  <a:pt x="567822" y="34875"/>
                  <a:pt x="203025" y="34462"/>
                  <a:pt x="0" y="18288"/>
                </a:cubicBezTo>
                <a:cubicBezTo>
                  <a:pt x="-82" y="11708"/>
                  <a:pt x="-178" y="8956"/>
                  <a:pt x="0" y="0"/>
                </a:cubicBezTo>
                <a:close/>
              </a:path>
              <a:path w="10424160" h="18288" stroke="0" extrusionOk="0">
                <a:moveTo>
                  <a:pt x="0" y="0"/>
                </a:moveTo>
                <a:cubicBezTo>
                  <a:pt x="119910" y="17195"/>
                  <a:pt x="345032" y="1652"/>
                  <a:pt x="590702" y="0"/>
                </a:cubicBezTo>
                <a:cubicBezTo>
                  <a:pt x="836372" y="-1652"/>
                  <a:pt x="830717" y="-10944"/>
                  <a:pt x="972922" y="0"/>
                </a:cubicBezTo>
                <a:cubicBezTo>
                  <a:pt x="1115127" y="10944"/>
                  <a:pt x="1638708" y="17269"/>
                  <a:pt x="1876349" y="0"/>
                </a:cubicBezTo>
                <a:cubicBezTo>
                  <a:pt x="2113990" y="-17269"/>
                  <a:pt x="2263529" y="27642"/>
                  <a:pt x="2467051" y="0"/>
                </a:cubicBezTo>
                <a:cubicBezTo>
                  <a:pt x="2670573" y="-27642"/>
                  <a:pt x="2867743" y="-1552"/>
                  <a:pt x="3057754" y="0"/>
                </a:cubicBezTo>
                <a:cubicBezTo>
                  <a:pt x="3247765" y="1552"/>
                  <a:pt x="3729099" y="45169"/>
                  <a:pt x="3961181" y="0"/>
                </a:cubicBezTo>
                <a:cubicBezTo>
                  <a:pt x="4193263" y="-45169"/>
                  <a:pt x="4313735" y="4067"/>
                  <a:pt x="4447642" y="0"/>
                </a:cubicBezTo>
                <a:cubicBezTo>
                  <a:pt x="4581549" y="-4067"/>
                  <a:pt x="5123626" y="11867"/>
                  <a:pt x="5351069" y="0"/>
                </a:cubicBezTo>
                <a:cubicBezTo>
                  <a:pt x="5578512" y="-11867"/>
                  <a:pt x="6044105" y="-19983"/>
                  <a:pt x="6254496" y="0"/>
                </a:cubicBezTo>
                <a:cubicBezTo>
                  <a:pt x="6464887" y="19983"/>
                  <a:pt x="6664731" y="4232"/>
                  <a:pt x="6949440" y="0"/>
                </a:cubicBezTo>
                <a:cubicBezTo>
                  <a:pt x="7234149" y="-4232"/>
                  <a:pt x="7497205" y="28731"/>
                  <a:pt x="7852867" y="0"/>
                </a:cubicBezTo>
                <a:cubicBezTo>
                  <a:pt x="8208529" y="-28731"/>
                  <a:pt x="8287556" y="2616"/>
                  <a:pt x="8443570" y="0"/>
                </a:cubicBezTo>
                <a:cubicBezTo>
                  <a:pt x="8599584" y="-2616"/>
                  <a:pt x="8871283" y="-14113"/>
                  <a:pt x="9034272" y="0"/>
                </a:cubicBezTo>
                <a:cubicBezTo>
                  <a:pt x="9197261" y="14113"/>
                  <a:pt x="9604978" y="-35623"/>
                  <a:pt x="9833458" y="0"/>
                </a:cubicBezTo>
                <a:cubicBezTo>
                  <a:pt x="10061938" y="35623"/>
                  <a:pt x="10231944" y="-8194"/>
                  <a:pt x="10424160" y="0"/>
                </a:cubicBezTo>
                <a:cubicBezTo>
                  <a:pt x="10424285" y="4395"/>
                  <a:pt x="10424085" y="9776"/>
                  <a:pt x="10424160" y="18288"/>
                </a:cubicBezTo>
                <a:cubicBezTo>
                  <a:pt x="10058736" y="-5772"/>
                  <a:pt x="9942989" y="-18764"/>
                  <a:pt x="9624974" y="18288"/>
                </a:cubicBezTo>
                <a:cubicBezTo>
                  <a:pt x="9306959" y="55340"/>
                  <a:pt x="9229263" y="24995"/>
                  <a:pt x="8930030" y="18288"/>
                </a:cubicBezTo>
                <a:cubicBezTo>
                  <a:pt x="8630797" y="11581"/>
                  <a:pt x="8647263" y="10931"/>
                  <a:pt x="8547811" y="18288"/>
                </a:cubicBezTo>
                <a:cubicBezTo>
                  <a:pt x="8448359" y="25645"/>
                  <a:pt x="8173221" y="219"/>
                  <a:pt x="8061350" y="18288"/>
                </a:cubicBezTo>
                <a:cubicBezTo>
                  <a:pt x="7949479" y="36357"/>
                  <a:pt x="7437002" y="17516"/>
                  <a:pt x="7157923" y="18288"/>
                </a:cubicBezTo>
                <a:cubicBezTo>
                  <a:pt x="6878844" y="19060"/>
                  <a:pt x="6610241" y="8864"/>
                  <a:pt x="6462979" y="18288"/>
                </a:cubicBezTo>
                <a:cubicBezTo>
                  <a:pt x="6315717" y="27712"/>
                  <a:pt x="6124879" y="4989"/>
                  <a:pt x="5976518" y="18288"/>
                </a:cubicBezTo>
                <a:cubicBezTo>
                  <a:pt x="5828157" y="31587"/>
                  <a:pt x="5566880" y="7112"/>
                  <a:pt x="5281574" y="18288"/>
                </a:cubicBezTo>
                <a:cubicBezTo>
                  <a:pt x="4996268" y="29464"/>
                  <a:pt x="5085614" y="20493"/>
                  <a:pt x="4899355" y="18288"/>
                </a:cubicBezTo>
                <a:cubicBezTo>
                  <a:pt x="4713096" y="16083"/>
                  <a:pt x="4606138" y="34359"/>
                  <a:pt x="4517136" y="18288"/>
                </a:cubicBezTo>
                <a:cubicBezTo>
                  <a:pt x="4428134" y="2217"/>
                  <a:pt x="4125335" y="52414"/>
                  <a:pt x="3822192" y="18288"/>
                </a:cubicBezTo>
                <a:cubicBezTo>
                  <a:pt x="3519049" y="-15838"/>
                  <a:pt x="3453132" y="3859"/>
                  <a:pt x="3335731" y="18288"/>
                </a:cubicBezTo>
                <a:cubicBezTo>
                  <a:pt x="3218330" y="32717"/>
                  <a:pt x="2718749" y="-13936"/>
                  <a:pt x="2536546" y="18288"/>
                </a:cubicBezTo>
                <a:cubicBezTo>
                  <a:pt x="2354343" y="50512"/>
                  <a:pt x="2190669" y="3238"/>
                  <a:pt x="2050085" y="18288"/>
                </a:cubicBezTo>
                <a:cubicBezTo>
                  <a:pt x="1909501" y="33338"/>
                  <a:pt x="1520975" y="3062"/>
                  <a:pt x="1250899" y="18288"/>
                </a:cubicBezTo>
                <a:cubicBezTo>
                  <a:pt x="980823" y="33514"/>
                  <a:pt x="992936" y="28036"/>
                  <a:pt x="868680" y="18288"/>
                </a:cubicBezTo>
                <a:cubicBezTo>
                  <a:pt x="744424" y="8540"/>
                  <a:pt x="230364" y="33365"/>
                  <a:pt x="0" y="18288"/>
                </a:cubicBezTo>
                <a:cubicBezTo>
                  <a:pt x="-504" y="12101"/>
                  <a:pt x="-591" y="7719"/>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1708AA90-CB24-F9A1-F47B-CF3B03AA5090}"/>
              </a:ext>
            </a:extLst>
          </p:cNvPr>
          <p:cNvGraphicFramePr>
            <a:graphicFrameLocks noGrp="1"/>
          </p:cNvGraphicFramePr>
          <p:nvPr>
            <p:ph idx="1"/>
            <p:extLst>
              <p:ext uri="{D42A27DB-BD31-4B8C-83A1-F6EECF244321}">
                <p14:modId xmlns:p14="http://schemas.microsoft.com/office/powerpoint/2010/main" val="4278836119"/>
              </p:ext>
            </p:extLst>
          </p:nvPr>
        </p:nvGraphicFramePr>
        <p:xfrm>
          <a:off x="457201" y="1920177"/>
          <a:ext cx="11370364" cy="457269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98984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BB73F2F-49A3-A693-870A-2EF62964A6FA}"/>
              </a:ext>
            </a:extLst>
          </p:cNvPr>
          <p:cNvSpPr>
            <a:spLocks noGrp="1"/>
          </p:cNvSpPr>
          <p:nvPr>
            <p:ph type="title"/>
          </p:nvPr>
        </p:nvSpPr>
        <p:spPr>
          <a:xfrm>
            <a:off x="1371597" y="348865"/>
            <a:ext cx="10044023" cy="877729"/>
          </a:xfrm>
        </p:spPr>
        <p:txBody>
          <a:bodyPr anchor="ctr">
            <a:normAutofit/>
          </a:bodyPr>
          <a:lstStyle/>
          <a:p>
            <a:r>
              <a:rPr lang="en-US" sz="2800" b="1">
                <a:solidFill>
                  <a:srgbClr val="FFFFFF"/>
                </a:solidFill>
              </a:rPr>
              <a:t>Incentives</a:t>
            </a:r>
            <a:r>
              <a:rPr lang="en-US" sz="2800">
                <a:solidFill>
                  <a:srgbClr val="FFFFFF"/>
                </a:solidFill>
              </a:rPr>
              <a:t>: </a:t>
            </a:r>
            <a:br>
              <a:rPr lang="en-US" sz="2800">
                <a:solidFill>
                  <a:srgbClr val="FFFFFF"/>
                </a:solidFill>
              </a:rPr>
            </a:br>
            <a:r>
              <a:rPr lang="en-US" sz="2800">
                <a:solidFill>
                  <a:srgbClr val="FFFFFF"/>
                </a:solidFill>
              </a:rPr>
              <a:t>Housing Element Compliance → Access to funding </a:t>
            </a:r>
          </a:p>
        </p:txBody>
      </p:sp>
      <p:graphicFrame>
        <p:nvGraphicFramePr>
          <p:cNvPr id="5" name="Content Placeholder 2">
            <a:extLst>
              <a:ext uri="{FF2B5EF4-FFF2-40B4-BE49-F238E27FC236}">
                <a16:creationId xmlns:a16="http://schemas.microsoft.com/office/drawing/2014/main" id="{EED80028-FDB7-1391-7BAE-57B0B4104E4F}"/>
              </a:ext>
            </a:extLst>
          </p:cNvPr>
          <p:cNvGraphicFramePr>
            <a:graphicFrameLocks noGrp="1"/>
          </p:cNvGraphicFramePr>
          <p:nvPr>
            <p:ph idx="1"/>
            <p:extLst>
              <p:ext uri="{D42A27DB-BD31-4B8C-83A1-F6EECF244321}">
                <p14:modId xmlns:p14="http://schemas.microsoft.com/office/powerpoint/2010/main" val="2897628065"/>
              </p:ext>
            </p:extLst>
          </p:nvPr>
        </p:nvGraphicFramePr>
        <p:xfrm>
          <a:off x="644056" y="2112579"/>
          <a:ext cx="10927829" cy="41928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25302848"/>
      </p:ext>
    </p:extLst>
  </p:cSld>
  <p:clrMapOvr>
    <a:masterClrMapping/>
  </p:clrMapOvr>
</p:sld>
</file>

<file path=ppt/theme/theme1.xml><?xml version="1.0" encoding="utf-8"?>
<a:theme xmlns:a="http://schemas.openxmlformats.org/drawingml/2006/main" name="3_Office Theme">
  <a:themeElements>
    <a:clrScheme name="HCD2">
      <a:dk1>
        <a:srgbClr val="000000"/>
      </a:dk1>
      <a:lt1>
        <a:srgbClr val="FFFFFF"/>
      </a:lt1>
      <a:dk2>
        <a:srgbClr val="1A468C"/>
      </a:dk2>
      <a:lt2>
        <a:srgbClr val="FFFFFF"/>
      </a:lt2>
      <a:accent1>
        <a:srgbClr val="000000"/>
      </a:accent1>
      <a:accent2>
        <a:srgbClr val="6A2E9F"/>
      </a:accent2>
      <a:accent3>
        <a:srgbClr val="4BBBD4"/>
      </a:accent3>
      <a:accent4>
        <a:srgbClr val="F69B11"/>
      </a:accent4>
      <a:accent5>
        <a:srgbClr val="F8F618"/>
      </a:accent5>
      <a:accent6>
        <a:srgbClr val="72C368"/>
      </a:accent6>
      <a:hlink>
        <a:srgbClr val="3E54F4"/>
      </a:hlink>
      <a:folHlink>
        <a:srgbClr val="0097A7"/>
      </a:folHlink>
    </a:clrScheme>
    <a:fontScheme name="Custom 1">
      <a:majorFont>
        <a:latin typeface="Century Gothic"/>
        <a:ea typeface=""/>
        <a:cs typeface=""/>
      </a:majorFont>
      <a:minorFont>
        <a:latin typeface="Abadi"/>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HCD2">
      <a:dk1>
        <a:srgbClr val="000000"/>
      </a:dk1>
      <a:lt1>
        <a:srgbClr val="FFFFFF"/>
      </a:lt1>
      <a:dk2>
        <a:srgbClr val="1A468C"/>
      </a:dk2>
      <a:lt2>
        <a:srgbClr val="FFFFFF"/>
      </a:lt2>
      <a:accent1>
        <a:srgbClr val="000000"/>
      </a:accent1>
      <a:accent2>
        <a:srgbClr val="6A2E9F"/>
      </a:accent2>
      <a:accent3>
        <a:srgbClr val="4BBBD4"/>
      </a:accent3>
      <a:accent4>
        <a:srgbClr val="F69B11"/>
      </a:accent4>
      <a:accent5>
        <a:srgbClr val="F8F618"/>
      </a:accent5>
      <a:accent6>
        <a:srgbClr val="72C368"/>
      </a:accent6>
      <a:hlink>
        <a:srgbClr val="3E54F4"/>
      </a:hlink>
      <a:folHlink>
        <a:srgbClr val="0097A7"/>
      </a:folHlink>
    </a:clrScheme>
    <a:fontScheme name="Custom 1">
      <a:majorFont>
        <a:latin typeface="Century Gothic"/>
        <a:ea typeface=""/>
        <a:cs typeface=""/>
      </a:majorFont>
      <a:minorFont>
        <a:latin typeface="Abadi"/>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242</TotalTime>
  <Words>2859</Words>
  <Application>Microsoft Office PowerPoint</Application>
  <PresentationFormat>Widescreen</PresentationFormat>
  <Paragraphs>255</Paragraphs>
  <Slides>16</Slides>
  <Notes>15</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16</vt:i4>
      </vt:variant>
    </vt:vector>
  </HeadingPairs>
  <TitlesOfParts>
    <vt:vector size="23" baseType="lpstr">
      <vt:lpstr>Abadi</vt:lpstr>
      <vt:lpstr>Arial</vt:lpstr>
      <vt:lpstr>Calibri</vt:lpstr>
      <vt:lpstr>Century Gothic</vt:lpstr>
      <vt:lpstr>Poppins SemiBold</vt:lpstr>
      <vt:lpstr>3_Office Theme</vt:lpstr>
      <vt:lpstr>1_Office Theme</vt:lpstr>
      <vt:lpstr>How to Address California’s Housing Challenges Together </vt:lpstr>
      <vt:lpstr>PowerPoint Presentation</vt:lpstr>
      <vt:lpstr>Summary of Strategies and Approaches</vt:lpstr>
      <vt:lpstr>PowerPoint Presentation</vt:lpstr>
      <vt:lpstr>Funding </vt:lpstr>
      <vt:lpstr>Funding </vt:lpstr>
      <vt:lpstr>Incentives: Prohousing Designation Program </vt:lpstr>
      <vt:lpstr>Prohousing Designated Jurisdictions</vt:lpstr>
      <vt:lpstr>Incentives:  Housing Element Compliance → Access to funding </vt:lpstr>
      <vt:lpstr>Overview of Housing Element Compliance in LA County  </vt:lpstr>
      <vt:lpstr>Housing Element Compliance </vt:lpstr>
      <vt:lpstr>Technical Assistance: Statewide and Regional</vt:lpstr>
      <vt:lpstr>Accountability and Enforcement</vt:lpstr>
      <vt:lpstr>HAU Structure</vt:lpstr>
      <vt:lpstr> Moving from Technical Assistance to Enforcement</vt:lpstr>
      <vt:lpstr>Resources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to Address California’s Housing Challenges Together</dc:title>
  <dc:creator>Mehmood, Sohab@HCD</dc:creator>
  <cp:lastModifiedBy>Mehmood, Sohab@HCD</cp:lastModifiedBy>
  <cp:revision>4</cp:revision>
  <dcterms:created xsi:type="dcterms:W3CDTF">2023-05-16T21:30:00Z</dcterms:created>
  <dcterms:modified xsi:type="dcterms:W3CDTF">2023-05-17T16:16:24Z</dcterms:modified>
</cp:coreProperties>
</file>