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0"/>
  </p:handoutMasterIdLst>
  <p:sldIdLst>
    <p:sldId id="281" r:id="rId2"/>
    <p:sldId id="280" r:id="rId3"/>
    <p:sldId id="299" r:id="rId4"/>
    <p:sldId id="302" r:id="rId5"/>
    <p:sldId id="298" r:id="rId6"/>
    <p:sldId id="301" r:id="rId7"/>
    <p:sldId id="282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0B51-A11A-4266-9849-E173750127E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91069-DE43-4AEE-84AA-5B2EB30F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-195942" y="5331279"/>
            <a:ext cx="9096677" cy="47352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641350" y="6488592"/>
            <a:ext cx="4324350" cy="187338"/>
          </a:xfrm>
          <a:prstGeom prst="rect">
            <a:avLst/>
          </a:prstGeom>
        </p:spPr>
        <p:txBody>
          <a:bodyPr/>
          <a:lstStyle>
            <a:lvl1pPr algn="ctr">
              <a:defRPr sz="825">
                <a:latin typeface="+mj-lt"/>
              </a:defRPr>
            </a:lvl1pPr>
          </a:lstStyle>
          <a:p>
            <a:r>
              <a:rPr lang="en-US" dirty="0"/>
              <a:t>League of California Cities  │   www.cacities.org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1228725"/>
            <a:ext cx="7638881" cy="4276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76154" y="1876425"/>
            <a:ext cx="6886575" cy="177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5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76238" y="3714750"/>
            <a:ext cx="6886575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48" y="193221"/>
            <a:ext cx="1573545" cy="53651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157534" y="6488593"/>
            <a:ext cx="2743200" cy="187339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+mj-lt"/>
              </a:defRPr>
            </a:lvl1pPr>
          </a:lstStyle>
          <a:p>
            <a:fld id="{E896D116-96A1-403F-9088-AEAB1FAC8899}" type="datetimeFigureOut">
              <a:rPr lang="en-US" smtClean="0"/>
              <a:pPr/>
              <a:t>5/26/2021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178024" y="909562"/>
            <a:ext cx="9080725" cy="25243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1" y="-16183"/>
            <a:ext cx="8005550" cy="100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3750"/>
            <a:ext cx="7886700" cy="694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1505119"/>
            <a:ext cx="7886700" cy="490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641350" y="6504777"/>
            <a:ext cx="4324350" cy="315927"/>
          </a:xfrm>
          <a:prstGeom prst="rect">
            <a:avLst/>
          </a:prstGeom>
        </p:spPr>
        <p:txBody>
          <a:bodyPr/>
          <a:lstStyle>
            <a:lvl1pPr algn="ctr">
              <a:defRPr sz="825">
                <a:latin typeface="+mj-lt"/>
              </a:defRPr>
            </a:lvl1pPr>
          </a:lstStyle>
          <a:p>
            <a:r>
              <a:rPr lang="en-US" dirty="0"/>
              <a:t>League of California Cities  │   www.cacities.org</a:t>
            </a:r>
          </a:p>
        </p:txBody>
      </p:sp>
    </p:spTree>
    <p:extLst>
      <p:ext uri="{BB962C8B-B14F-4D97-AF65-F5344CB8AC3E}">
        <p14:creationId xmlns:p14="http://schemas.microsoft.com/office/powerpoint/2010/main" val="100294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7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38CD-D190-4C06-BCC8-A20F87755AE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0EC4-D277-4411-A665-250830A0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gan@cacities.org" TargetMode="External"/><Relationship Id="rId2" Type="http://schemas.openxmlformats.org/officeDocument/2006/relationships/hyperlink" Target="mailto:bismarck@cacities.or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5864198"/>
            <a:ext cx="3243263" cy="140504"/>
          </a:xfrm>
          <a:prstGeom prst="rect">
            <a:avLst/>
          </a:prstGeom>
        </p:spPr>
        <p:txBody>
          <a:bodyPr/>
          <a:lstStyle>
            <a:lvl1pPr algn="ctr">
              <a:defRPr sz="825">
                <a:latin typeface="+mj-lt"/>
              </a:defRPr>
            </a:lvl1pPr>
          </a:lstStyle>
          <a:p>
            <a:r>
              <a:rPr lang="en-US" dirty="0"/>
              <a:t>League of California Cities®  │   www.cacities.org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0600" y="2291248"/>
            <a:ext cx="6553200" cy="3376735"/>
          </a:xfrm>
        </p:spPr>
        <p:txBody>
          <a:bodyPr>
            <a:normAutofit fontScale="55000" lnSpcReduction="20000"/>
          </a:bodyPr>
          <a:lstStyle/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May Program Briefing</a:t>
            </a: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Presenters:</a:t>
            </a:r>
          </a:p>
          <a:p>
            <a:pPr lvl="0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 Obando </a:t>
            </a:r>
          </a:p>
          <a:p>
            <a:pPr lvl="0"/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Public Affairs, League of CA Cities</a:t>
            </a:r>
          </a:p>
          <a:p>
            <a:pPr lvl="0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Egan</a:t>
            </a:r>
          </a:p>
          <a:p>
            <a:pPr lvl="0"/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Sponsorship and Corporate Development</a:t>
            </a:r>
          </a:p>
          <a:p>
            <a:pPr lvl="0" algn="ctr"/>
            <a:b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5501" y="5791200"/>
            <a:ext cx="1516777" cy="219752"/>
          </a:xfrm>
          <a:prstGeom prst="rect">
            <a:avLst/>
          </a:prstGeom>
        </p:spPr>
        <p:txBody>
          <a:bodyPr/>
          <a:lstStyle>
            <a:lvl1pPr algn="r">
              <a:defRPr sz="825">
                <a:latin typeface="+mj-lt"/>
              </a:defRPr>
            </a:lvl1pPr>
          </a:lstStyle>
          <a:p>
            <a:fld id="{13BBD328-EDF5-4A44-8856-681E406944D0}" type="datetimeFigureOut">
              <a:rPr lang="en-US" smtClean="0"/>
              <a:pPr/>
              <a:t>5/26/2021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2" y="1315328"/>
            <a:ext cx="592666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8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 Regional Events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8445D91-918B-4976-ADB1-104ACB83B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06433"/>
              </p:ext>
            </p:extLst>
          </p:nvPr>
        </p:nvGraphicFramePr>
        <p:xfrm>
          <a:off x="381000" y="1600201"/>
          <a:ext cx="8077200" cy="4770943"/>
        </p:xfrm>
        <a:graphic>
          <a:graphicData uri="http://schemas.openxmlformats.org/drawingml/2006/table">
            <a:tbl>
              <a:tblPr firstRow="1" firstCol="1" bandRow="1"/>
              <a:tblGrid>
                <a:gridCol w="4495800">
                  <a:extLst>
                    <a:ext uri="{9D8B030D-6E8A-4147-A177-3AD203B41FA5}">
                      <a16:colId xmlns:a16="http://schemas.microsoft.com/office/drawing/2014/main" val="19869808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414247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9106809"/>
                    </a:ext>
                  </a:extLst>
                </a:gridCol>
              </a:tblGrid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Imperial County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27-May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884035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Channel Counties Speaker Session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27-May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69369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East Bay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27-May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990967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Sacramento Valley Division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28-May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6640"/>
                  </a:ext>
                </a:extLst>
              </a:tr>
              <a:tr h="35772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Angeles County Division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524252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Central Valley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815549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South San Joaquin Valley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76843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Orange County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829635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Diego County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54012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Desert Mountain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177561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Peninsula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386545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Channel Counties Speaker Session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57889"/>
                  </a:ext>
                </a:extLst>
              </a:tr>
              <a:tr h="36776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Inland Empire Division Meeting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24-Jun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16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Policy Committee Meetings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June 3-4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78356"/>
          </a:xfrm>
        </p:spPr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June 3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Environmental Quality; Housing, Community &amp; Economic Development; Public Safety</a:t>
            </a: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June 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Community Services; Governance, Transparency &amp; Labor Relations; Revenue &amp; Taxation; Transportation, Communications &amp; Public Works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Leaders Wine Tasting Reception- June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252471-0A38-40CF-9D8A-65BD40A4C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76858"/>
            <a:ext cx="5636459" cy="55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Calls for Conference Session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5111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2020 Fire Chiefs Leadership Seminar, 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December 8-10, Universal City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Submission Deadline: Friday July 15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2021 City Managers Conference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February 2-4, Monterey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Submission Deadline: Monday August 9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2021 Public Works Officers Institute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March 23-25, Monterey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Submission Deadline: Thursday, July 29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1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Annual Conference &amp; Expo, September 22-24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00460A-2169-47D5-82B3-B3605B76D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23916"/>
            <a:ext cx="7886700" cy="41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5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5943600"/>
            <a:ext cx="3243263" cy="140504"/>
          </a:xfrm>
          <a:prstGeom prst="rect">
            <a:avLst/>
          </a:prstGeom>
        </p:spPr>
        <p:txBody>
          <a:bodyPr/>
          <a:lstStyle>
            <a:lvl1pPr algn="ctr">
              <a:defRPr sz="825">
                <a:latin typeface="+mj-lt"/>
              </a:defRPr>
            </a:lvl1pPr>
          </a:lstStyle>
          <a:p>
            <a:r>
              <a:rPr lang="en-US" dirty="0"/>
              <a:t>League of California Cities®  │   www.cacities.org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2501" y="1371601"/>
            <a:ext cx="5637611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5700" b="1" dirty="0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Contact Info: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Bismarck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Obando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 of Public Affairs, League of CA Cities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bismarck@cacities.org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(916) 658-8273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Mike Egan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Manager, Sponsorship and Corporate Development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egan@cacities.org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(916) 658-8271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5501" y="5697344"/>
            <a:ext cx="1543050" cy="166854"/>
          </a:xfrm>
          <a:prstGeom prst="rect">
            <a:avLst/>
          </a:prstGeom>
        </p:spPr>
        <p:txBody>
          <a:bodyPr/>
          <a:lstStyle>
            <a:lvl1pPr algn="r">
              <a:defRPr sz="825">
                <a:latin typeface="+mj-lt"/>
              </a:defRPr>
            </a:lvl1pPr>
          </a:lstStyle>
          <a:p>
            <a:fld id="{13BBD328-EDF5-4A44-8856-681E406944D0}" type="datetimeFigureOut">
              <a:rPr lang="en-US" smtClean="0"/>
              <a:pPr/>
              <a:t>5/26/2021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May League Partner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5111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Next League Partner Program Briefing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Wednesday, June 30th</a:t>
            </a:r>
            <a:endParaRPr lang="en-US" sz="2400" baseline="30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aseline="30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aseline="30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aseline="30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See you next month!</a:t>
            </a:r>
          </a:p>
          <a:p>
            <a:pPr marL="0" indent="0" algn="ctr">
              <a:buNone/>
            </a:pPr>
            <a:endParaRPr lang="en-US" sz="2400" baseline="30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3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10647</TotalTime>
  <Words>313</Words>
  <Application>Microsoft Office PowerPoint</Application>
  <PresentationFormat>On-screen Show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Upcoming Regional Events</vt:lpstr>
      <vt:lpstr>Policy Committee Meetings June 3-4 </vt:lpstr>
      <vt:lpstr>League Leaders Wine Tasting Reception- June 3rd </vt:lpstr>
      <vt:lpstr>Calls for Conference Session Proposals</vt:lpstr>
      <vt:lpstr>Annual Conference &amp; Expo, September 22-24</vt:lpstr>
      <vt:lpstr>PowerPoint Presentation</vt:lpstr>
      <vt:lpstr>May League Partner Briefing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Program Update</dc:title>
  <dc:creator>Michael Egan</dc:creator>
  <cp:lastModifiedBy>Michael Egan</cp:lastModifiedBy>
  <cp:revision>123</cp:revision>
  <cp:lastPrinted>2016-09-02T16:08:52Z</cp:lastPrinted>
  <dcterms:created xsi:type="dcterms:W3CDTF">2016-08-31T20:51:27Z</dcterms:created>
  <dcterms:modified xsi:type="dcterms:W3CDTF">2021-05-26T20:16:57Z</dcterms:modified>
</cp:coreProperties>
</file>