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3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6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67" r:id="rId5"/>
    <p:sldMasterId id="2147484382" r:id="rId6"/>
    <p:sldMasterId id="2147484395" r:id="rId7"/>
    <p:sldMasterId id="2147484433" r:id="rId8"/>
  </p:sldMasterIdLst>
  <p:notesMasterIdLst>
    <p:notesMasterId r:id="rId25"/>
  </p:notesMasterIdLst>
  <p:handoutMasterIdLst>
    <p:handoutMasterId r:id="rId26"/>
  </p:handoutMasterIdLst>
  <p:sldIdLst>
    <p:sldId id="403072485" r:id="rId9"/>
    <p:sldId id="2147472760" r:id="rId10"/>
    <p:sldId id="2147472761" r:id="rId11"/>
    <p:sldId id="2147472762" r:id="rId12"/>
    <p:sldId id="2147472763" r:id="rId13"/>
    <p:sldId id="3567" r:id="rId14"/>
    <p:sldId id="3833" r:id="rId15"/>
    <p:sldId id="3551" r:id="rId16"/>
    <p:sldId id="3838" r:id="rId17"/>
    <p:sldId id="3816" r:id="rId18"/>
    <p:sldId id="3822" r:id="rId19"/>
    <p:sldId id="3836" r:id="rId20"/>
    <p:sldId id="3817" r:id="rId21"/>
    <p:sldId id="3537" r:id="rId22"/>
    <p:sldId id="3538" r:id="rId23"/>
    <p:sldId id="3825" r:id="rId2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A94F9AC-D451-4F01-BC26-8E7DACAB342D}">
          <p14:sldIdLst>
            <p14:sldId id="403072485"/>
            <p14:sldId id="2147472760"/>
            <p14:sldId id="2147472761"/>
            <p14:sldId id="2147472762"/>
            <p14:sldId id="2147472763"/>
            <p14:sldId id="3567"/>
            <p14:sldId id="3833"/>
            <p14:sldId id="3551"/>
            <p14:sldId id="3838"/>
            <p14:sldId id="3816"/>
            <p14:sldId id="3822"/>
            <p14:sldId id="3836"/>
            <p14:sldId id="3817"/>
            <p14:sldId id="3537"/>
            <p14:sldId id="3538"/>
            <p14:sldId id="3825"/>
          </p14:sldIdLst>
        </p14:section>
        <p14:section name="Bullpen" id="{A9F20D62-D8D8-4FD2-BEB0-5EA2FBD7DCC6}">
          <p14:sldIdLst/>
        </p14:section>
      </p14:sectionLst>
    </p:ext>
    <p:ext uri="{EFAFB233-063F-42B5-8137-9DF3F51BA10A}">
      <p15:sldGuideLst xmlns:p15="http://schemas.microsoft.com/office/powerpoint/2012/main">
        <p15:guide id="5" orient="horz" pos="2160">
          <p15:clr>
            <a:srgbClr val="A4A3A4"/>
          </p15:clr>
        </p15:guide>
        <p15:guide id="6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67D91306-69C0-038A-4EAC-235F6613F199}" name="Heydinger, Erin" initials="HE" userId="S::EHEYDINGER@hdrinc.com::9fa2ec16-30f2-48c1-b2d0-66b933432551" providerId="AD"/>
  <p188:author id="{CBE5D914-F4B3-6C48-0FF0-F58DF45864D2}" name="Jeff Kivett" initials="JK" userId="S::JKivett@brwncald.com::386ee81b-ef5c-4319-9999-cf2495994c70" providerId="AD"/>
  <p188:author id="{B8B85319-3CC1-2698-6536-253CEB4BA3E4}" name="Angela Bezzone" initials="AB" userId="S::angela.bezzone@sitesreservoirproject.onmicrosoft.com::2704bd01-08f7-47cd-a637-5ddd5041b97a" providerId="AD"/>
  <p188:author id="{82E2B922-8F58-1136-FDD6-FABCCCEADD8D}" name="John" initials="J" userId="John" providerId="None"/>
  <p188:author id="{D255F136-0627-B866-C101-90D2A44B9E88}" name="JP Robinette" initials="JR" userId="S::jrobinette@sitesproject.org::3b517973-8f51-48fd-8d3f-ffc039ab4e29" providerId="AD"/>
  <p188:author id="{B7F12F38-56D9-7A21-EB64-8E053039C922}" name="Wu, Dawning" initials="WD" userId="S::DWU@hdrinc.com::2a6608d3-7d04-4dda-8aab-a3b3443af1f0" providerId="AD"/>
  <p188:author id="{9445103A-FD1E-4884-C823-E97E9F2C8D50}" name="Aldridge, Benjamin" initials="" userId="S::Benjamin.Aldridge@aecom.com::93c6e7cf-0565-4b57-a144-d8c38b575174" providerId="AD"/>
  <p188:author id="{A83A7543-0AA4-CE93-4AF6-D5D49FDC06BB}" name="Smith, Michael (orange)" initials="MS" userId="S::michael.g.smith@aecom.com::a9acd67c-25a2-4bb1-8e0b-296b1e866bb9" providerId="AD"/>
  <p188:author id="{97D39145-765D-14B3-9B7C-5F3998164B0F}" name="Jeff Kivett" initials="JK" userId="S::jkivett_brwncald.com#ext#@sitesreservoirproject.onmicrosoft.com::1eca2457-56a1-4d19-b463-9f4251b81426" providerId="AD"/>
  <p188:author id="{B753384C-CD9D-ED1D-38FC-3ED91BE7D3CD}" name="Alicia Forsythe" initials="AF" userId="Alicia Forsythe" providerId="None"/>
  <p188:author id="{33A5BC57-4F59-005B-97DB-AE6115C2271C}" name="Patel, Trishna" initials="PT" userId="S::TRPATEL@hdrinc.com::088c9bfe-10b0-4584-a055-87ab65bb454b" providerId="AD"/>
  <p188:author id="{279F695E-F1AA-8AD7-1FCE-206B47DCF2D9}" name="Fisher, Linda" initials="FL" userId="S::lfisher@hdrinc.com::7525c9b0-fb35-4a08-b6a4-64eee8cc869a" providerId="AD"/>
  <p188:author id="{9F010B60-DD2E-9876-292C-1DC825C8172C}" name="Jelica" initials="J" userId="Jelica" providerId="None"/>
  <p188:author id="{D9B0E76E-375A-72F6-DB16-0F3508CA1A6B}" name="JP Robinette" initials="JR" userId="S::jrobinette_sitesproject.org#ext#@sitesreservoirproject.onmicrosoft.com::aa0a0575-dcb4-4374-b1bb-df767ea39be5" providerId="AD"/>
  <p188:author id="{CBD20770-1756-E71A-4260-6204C5CA4231}" name="Angela Bezzone" initials="AB" userId="S::bezzone@mbkengineers.com::d92a3a50-3962-4ad8-8379-9eaaf0946fed" providerId="AD"/>
  <p188:author id="{9D482782-AD90-4A94-ECD2-FAE40914576F}" name="Forrest, Mike" initials="MF" userId="S::michael.forrest@aecom.com::915606e7-63a3-4638-8890-e30c62f7cc24" providerId="AD"/>
  <p188:author id="{E642D486-A28E-4B53-5185-696DAF56D451}" name="Monique Briard" initials="MB" userId="Monique Briard" providerId="None"/>
  <p188:author id="{F5DF09A6-5BEE-2FCE-CB23-BFE2F6FD033D}" name="Stanley, Ashley" initials="AS" userId="S::ASTANLEY@hdrinc.com::95de85b2-1c16-495d-997b-f9e00f6b6e96" providerId="AD"/>
  <p188:author id="{63688EA6-1F33-0721-F1C3-F1C28C423341}" name="Duval, David" initials="DD" userId="S::david.duval_hdrinc.com#ext#@sitesreservoirproject.onmicrosoft.com::b19158fc-012b-4ebe-aaa2-dea643f683ff" providerId="AD"/>
  <p188:author id="{42372FAF-6587-16F6-1A67-11798FE37750}" name="Spranza, John" initials="SJ" userId="S::JSPRANZA@hdrinc.com::dfaba08b-c04b-4ca7-a38a-767670966aa7" providerId="AD"/>
  <p188:author id="{007E5FB6-8DC6-9A92-A59F-51A6BE785211}" name="Dawson, Elizabeth" initials="DE" userId="S::elizabeth.dawson_hdrinc.com#ext#@sitesreservoirproject.onmicrosoft.com::ec2516df-c3cf-4e88-90fc-4625abc39e9e" providerId="AD"/>
  <p188:author id="{7A6785C0-7A41-CB4C-CA1A-68ECA1262C21}" name="Marcus Maltby" initials="MM" userId="S::mmaltby@BrwnCald.com::36d1dfff-2b0c-4220-b3c9-5b270caad84a" providerId="AD"/>
  <p188:author id="{9D57C4C2-4197-3C5E-C5A3-D4F28E6E83DC}" name="Luu, Henry" initials="HL" userId="S::HLUU@hdrinc.com::fa55c8ed-ab28-4a7f-ae9a-da53a792827b" providerId="AD"/>
  <p188:author id="{0B2B38C4-FF3E-261A-B2AD-649E27C4E3F9}" name="Linda" initials="L" userId="Linda" providerId="None"/>
  <p188:author id="{636FAAC8-DB26-4931-70C8-09FB403E191A}" name="Stanley, Ashley" initials="SA" userId="S::ashley.stanley_hdrinc.com#ext#@sitesreservoirproject.onmicrosoft.com::5c04014b-0559-46fe-9c0b-96ae1ce52147" providerId="AD"/>
  <p188:author id="{C8BB17C9-456B-1515-3A9C-86D498CC7948}" name="Luu, Henry" initials="LH" userId="S::hluu@hdrinc.com::fa55c8ed-ab28-4a7f-ae9a-da53a792827b" providerId="AD"/>
  <p188:author id="{713AF0D8-60FB-F497-07A3-2D3EDBE5B55D}" name="Laurie" initials="L" userId="Laurie" providerId="None"/>
  <p188:author id="{09BD26E9-E2C6-0F28-9A67-FAF04AFFA5AF}" name="Kevin Spesert" initials="KS" userId="S::kspesert_sitesproject.org#ext#@sitesreservoirproject.onmicrosoft.com::923da004-a967-4d94-ae46-351cf6bef7dd" providerId="AD"/>
  <p188:author id="{3AC072ED-49A2-464F-E4B8-7134AF9D4A0E}" name="Cheyanne Harris" initials="CH" userId="S::CHarris@brwncald.com::fd9bef4f-ce42-4e86-a99c-cc69d2d57500" providerId="AD"/>
  <p188:author id="{E6D613FE-E561-D771-10F5-39E9DD5C515E}" name="Davis, Bill" initials="BD" userId="S::Bill.Davis@aecom.com::9dfdfa23-82bf-4aeb-93d9-c824e9d6103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Jelica" initials="J" lastIdx="1" clrIdx="6">
    <p:extLst>
      <p:ext uri="{19B8F6BF-5375-455C-9EA6-DF929625EA0E}">
        <p15:presenceInfo xmlns:p15="http://schemas.microsoft.com/office/powerpoint/2012/main" userId="Jelica" providerId="None"/>
      </p:ext>
    </p:extLst>
  </p:cmAuthor>
  <p:cmAuthor id="1" name="Alicia" initials="A" lastIdx="7" clrIdx="0">
    <p:extLst>
      <p:ext uri="{19B8F6BF-5375-455C-9EA6-DF929625EA0E}">
        <p15:presenceInfo xmlns:p15="http://schemas.microsoft.com/office/powerpoint/2012/main" userId="Alicia" providerId="None"/>
      </p:ext>
    </p:extLst>
  </p:cmAuthor>
  <p:cmAuthor id="8" name="Erin" initials="E" lastIdx="1" clrIdx="7">
    <p:extLst>
      <p:ext uri="{19B8F6BF-5375-455C-9EA6-DF929625EA0E}">
        <p15:presenceInfo xmlns:p15="http://schemas.microsoft.com/office/powerpoint/2012/main" userId="Erin" providerId="None"/>
      </p:ext>
    </p:extLst>
  </p:cmAuthor>
  <p:cmAuthor id="2" name="Fisher, Linda" initials="FL" lastIdx="61" clrIdx="1">
    <p:extLst>
      <p:ext uri="{19B8F6BF-5375-455C-9EA6-DF929625EA0E}">
        <p15:presenceInfo xmlns:p15="http://schemas.microsoft.com/office/powerpoint/2012/main" userId="S::lfisher@hdrinc.com::7525c9b0-fb35-4a08-b6a4-64eee8cc869a" providerId="AD"/>
      </p:ext>
    </p:extLst>
  </p:cmAuthor>
  <p:cmAuthor id="3" name="Anne Williams" initials="AW" lastIdx="30" clrIdx="2">
    <p:extLst>
      <p:ext uri="{19B8F6BF-5375-455C-9EA6-DF929625EA0E}">
        <p15:presenceInfo xmlns:p15="http://schemas.microsoft.com/office/powerpoint/2012/main" userId="S::williams@mbkengineers.com::adc95963-b015-4517-91d7-79da76af036a" providerId="AD"/>
      </p:ext>
    </p:extLst>
  </p:cmAuthor>
  <p:cmAuthor id="4" name="Ellen Berryman" initials="EB" lastIdx="2" clrIdx="3">
    <p:extLst>
      <p:ext uri="{19B8F6BF-5375-455C-9EA6-DF929625EA0E}">
        <p15:presenceInfo xmlns:p15="http://schemas.microsoft.com/office/powerpoint/2012/main" userId="S::ellen.berryman@sitesreservoirproject.onmicrosoft.com::cab4469a-e06a-4875-a293-380dc1f09683" providerId="AD"/>
      </p:ext>
    </p:extLst>
  </p:cmAuthor>
  <p:cmAuthor id="5" name="John" initials="J" lastIdx="3" clrIdx="4">
    <p:extLst>
      <p:ext uri="{19B8F6BF-5375-455C-9EA6-DF929625EA0E}">
        <p15:presenceInfo xmlns:p15="http://schemas.microsoft.com/office/powerpoint/2012/main" userId="John" providerId="None"/>
      </p:ext>
    </p:extLst>
  </p:cmAuthor>
  <p:cmAuthor id="6" name="Laurie" initials="L" lastIdx="2" clrIdx="5">
    <p:extLst>
      <p:ext uri="{19B8F6BF-5375-455C-9EA6-DF929625EA0E}">
        <p15:presenceInfo xmlns:p15="http://schemas.microsoft.com/office/powerpoint/2012/main" userId="Laurie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AE9F9"/>
    <a:srgbClr val="FFFFFF"/>
    <a:srgbClr val="111111"/>
    <a:srgbClr val="E7EAEC"/>
    <a:srgbClr val="DDEBF7"/>
    <a:srgbClr val="C2C4C6"/>
    <a:srgbClr val="009999"/>
    <a:srgbClr val="33CCCC"/>
    <a:srgbClr val="0066FF"/>
    <a:srgbClr val="0A5F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06"/>
    <p:restoredTop sz="94694"/>
  </p:normalViewPr>
  <p:slideViewPr>
    <p:cSldViewPr snapToGrid="0">
      <p:cViewPr varScale="1">
        <p:scale>
          <a:sx n="59" d="100"/>
          <a:sy n="59" d="100"/>
        </p:scale>
        <p:origin x="1416" y="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microsoft.com/office/2018/10/relationships/authors" Target="author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presProps" Target="pres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tableStyles" Target="tableStyles.xml"/><Relationship Id="rId4" Type="http://schemas.openxmlformats.org/officeDocument/2006/relationships/customXml" Target="../customXml/item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22.svg"/><Relationship Id="rId16" Type="http://schemas.openxmlformats.org/officeDocument/2006/relationships/image" Target="../media/image36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Relationship Id="rId14" Type="http://schemas.openxmlformats.org/officeDocument/2006/relationships/image" Target="../media/image34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33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2" Type="http://schemas.openxmlformats.org/officeDocument/2006/relationships/image" Target="../media/image22.svg"/><Relationship Id="rId16" Type="http://schemas.openxmlformats.org/officeDocument/2006/relationships/image" Target="../media/image36.svg"/><Relationship Id="rId1" Type="http://schemas.openxmlformats.org/officeDocument/2006/relationships/image" Target="../media/image21.png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svg"/><Relationship Id="rId4" Type="http://schemas.openxmlformats.org/officeDocument/2006/relationships/image" Target="../media/image24.svg"/><Relationship Id="rId9" Type="http://schemas.openxmlformats.org/officeDocument/2006/relationships/image" Target="../media/image29.png"/><Relationship Id="rId14" Type="http://schemas.openxmlformats.org/officeDocument/2006/relationships/image" Target="../media/image34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D40E6A-5113-420A-9154-C2BBC7054777}" type="doc">
      <dgm:prSet loTypeId="urn:microsoft.com/office/officeart/2018/2/layout/IconVerticalSolid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796F5AD-79F4-4B84-8302-85FA902EDBE8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Water Right – draft order issued March 19, 2026 and final by mid Sept 2026</a:t>
          </a:r>
        </a:p>
      </dgm:t>
    </dgm:pt>
    <dgm:pt modelId="{530055BD-D909-45D0-92B4-C15A502114E5}" type="parTrans" cxnId="{8C8D686C-60A3-42B9-8866-53691BCC4011}">
      <dgm:prSet/>
      <dgm:spPr/>
      <dgm:t>
        <a:bodyPr/>
        <a:lstStyle/>
        <a:p>
          <a:endParaRPr lang="en-US"/>
        </a:p>
      </dgm:t>
    </dgm:pt>
    <dgm:pt modelId="{C7522DD8-5E15-4B80-88D5-CE91050E9535}" type="sibTrans" cxnId="{8C8D686C-60A3-42B9-8866-53691BCC4011}">
      <dgm:prSet/>
      <dgm:spPr/>
      <dgm:t>
        <a:bodyPr/>
        <a:lstStyle/>
        <a:p>
          <a:endParaRPr lang="en-US"/>
        </a:p>
      </dgm:t>
    </dgm:pt>
    <dgm:pt modelId="{A61680FB-45E2-4FAB-97B6-7EAEAD947F7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Critical permits and approvals – ITP’s and BO (</a:t>
          </a:r>
          <a:r>
            <a:rPr lang="en-US" dirty="0" err="1"/>
            <a:t>constr</a:t>
          </a:r>
          <a:r>
            <a:rPr lang="en-US" dirty="0"/>
            <a:t>) received, 404/401 (wetlands) in progress, Sec 106/ROD complete</a:t>
          </a:r>
        </a:p>
      </dgm:t>
    </dgm:pt>
    <dgm:pt modelId="{6DCA454D-D2F2-4E9A-B34A-FF6C3070CEAE}" type="parTrans" cxnId="{7170D531-8DDF-41B2-A9C3-934F076CD6E3}">
      <dgm:prSet/>
      <dgm:spPr/>
      <dgm:t>
        <a:bodyPr/>
        <a:lstStyle/>
        <a:p>
          <a:endParaRPr lang="en-US"/>
        </a:p>
      </dgm:t>
    </dgm:pt>
    <dgm:pt modelId="{BCD104FA-868C-4DB8-A0F3-BBCD3BA7D3B2}" type="sibTrans" cxnId="{7170D531-8DDF-41B2-A9C3-934F076CD6E3}">
      <dgm:prSet/>
      <dgm:spPr/>
      <dgm:t>
        <a:bodyPr/>
        <a:lstStyle/>
        <a:p>
          <a:endParaRPr lang="en-US"/>
        </a:p>
      </dgm:t>
    </dgm:pt>
    <dgm:pt modelId="{8C986640-8846-439E-8D74-A7E95F531FE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Construction Contractor Selections – underway</a:t>
          </a:r>
        </a:p>
      </dgm:t>
    </dgm:pt>
    <dgm:pt modelId="{31C26F3C-4130-431C-B860-AFBFF38AC5D2}" type="parTrans" cxnId="{EFA0082E-A706-4F2A-A12D-022C5DF55360}">
      <dgm:prSet/>
      <dgm:spPr/>
      <dgm:t>
        <a:bodyPr/>
        <a:lstStyle/>
        <a:p>
          <a:endParaRPr lang="en-US"/>
        </a:p>
      </dgm:t>
    </dgm:pt>
    <dgm:pt modelId="{16326349-A1DB-46A0-A4F7-A347F841DF96}" type="sibTrans" cxnId="{EFA0082E-A706-4F2A-A12D-022C5DF55360}">
      <dgm:prSet/>
      <dgm:spPr/>
      <dgm:t>
        <a:bodyPr/>
        <a:lstStyle/>
        <a:p>
          <a:endParaRPr lang="en-US"/>
        </a:p>
      </dgm:t>
    </dgm:pt>
    <dgm:pt modelId="{C95BA34A-0AC8-444D-81FB-659D715BD5AC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Land Acquisitions - ~ 90% of critical path project area acquired, TROEs being secured for enviro surveys</a:t>
          </a:r>
        </a:p>
      </dgm:t>
    </dgm:pt>
    <dgm:pt modelId="{62F7B31D-07B2-491D-8AD4-2D5EBDFC5115}" type="parTrans" cxnId="{5ECE258A-A97B-4DF8-BF18-72E4F676C0A2}">
      <dgm:prSet/>
      <dgm:spPr/>
      <dgm:t>
        <a:bodyPr/>
        <a:lstStyle/>
        <a:p>
          <a:endParaRPr lang="en-US"/>
        </a:p>
      </dgm:t>
    </dgm:pt>
    <dgm:pt modelId="{BF1CBED6-F7C6-4A27-8052-18D1106FB9D1}" type="sibTrans" cxnId="{5ECE258A-A97B-4DF8-BF18-72E4F676C0A2}">
      <dgm:prSet/>
      <dgm:spPr/>
      <dgm:t>
        <a:bodyPr/>
        <a:lstStyle/>
        <a:p>
          <a:endParaRPr lang="en-US"/>
        </a:p>
      </dgm:t>
    </dgm:pt>
    <dgm:pt modelId="{EFCB91F0-5CCF-495C-AE03-6F100DFD7D9A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Engineering Design – completed to ~ 30% design, DSOD initial review complete (no red flags)</a:t>
          </a:r>
        </a:p>
      </dgm:t>
    </dgm:pt>
    <dgm:pt modelId="{25E413C1-551A-4D8F-8B6D-7FEE5A256235}" type="parTrans" cxnId="{B32681B8-D405-431B-8B66-B30E0B0EA9F0}">
      <dgm:prSet/>
      <dgm:spPr/>
      <dgm:t>
        <a:bodyPr/>
        <a:lstStyle/>
        <a:p>
          <a:endParaRPr lang="en-US"/>
        </a:p>
      </dgm:t>
    </dgm:pt>
    <dgm:pt modelId="{A7FE1C3A-BA04-4FFD-BCAF-72438E31337E}" type="sibTrans" cxnId="{B32681B8-D405-431B-8B66-B30E0B0EA9F0}">
      <dgm:prSet/>
      <dgm:spPr/>
      <dgm:t>
        <a:bodyPr/>
        <a:lstStyle/>
        <a:p>
          <a:endParaRPr lang="en-US"/>
        </a:p>
      </dgm:t>
    </dgm:pt>
    <dgm:pt modelId="{FB89870D-65F8-45F9-9CE4-A5526277626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Cost Estimate and Schedule Update– cost updated in June 2025, schedule updated in January 2026</a:t>
          </a:r>
        </a:p>
      </dgm:t>
    </dgm:pt>
    <dgm:pt modelId="{3018ED34-1906-4F49-BB14-1CFB9C7FCC34}" type="parTrans" cxnId="{484265FB-DF40-4E2A-A94B-A2034A138E72}">
      <dgm:prSet/>
      <dgm:spPr/>
      <dgm:t>
        <a:bodyPr/>
        <a:lstStyle/>
        <a:p>
          <a:endParaRPr lang="en-US"/>
        </a:p>
      </dgm:t>
    </dgm:pt>
    <dgm:pt modelId="{96A75E36-1662-4EE9-983D-C65A31BFC156}" type="sibTrans" cxnId="{484265FB-DF40-4E2A-A94B-A2034A138E72}">
      <dgm:prSet/>
      <dgm:spPr/>
      <dgm:t>
        <a:bodyPr/>
        <a:lstStyle/>
        <a:p>
          <a:endParaRPr lang="en-US"/>
        </a:p>
      </dgm:t>
    </dgm:pt>
    <dgm:pt modelId="{6D96742F-0822-4CDD-ACAD-0F060164286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Financing – sources secured and loan agreements being negotiated</a:t>
          </a:r>
        </a:p>
      </dgm:t>
    </dgm:pt>
    <dgm:pt modelId="{4953E65D-2C20-4EE0-BAC3-423F680DBA72}" type="parTrans" cxnId="{1DC36CCB-7506-4F80-9744-3FABC2B303EE}">
      <dgm:prSet/>
      <dgm:spPr/>
      <dgm:t>
        <a:bodyPr/>
        <a:lstStyle/>
        <a:p>
          <a:endParaRPr lang="en-US"/>
        </a:p>
      </dgm:t>
    </dgm:pt>
    <dgm:pt modelId="{BD792464-CA20-47CD-AEDD-0A496F1DD40D}" type="sibTrans" cxnId="{1DC36CCB-7506-4F80-9744-3FABC2B303EE}">
      <dgm:prSet/>
      <dgm:spPr/>
      <dgm:t>
        <a:bodyPr/>
        <a:lstStyle/>
        <a:p>
          <a:endParaRPr lang="en-US"/>
        </a:p>
      </dgm:t>
    </dgm:pt>
    <dgm:pt modelId="{EB0A3A11-890E-4E0E-BBF3-843024DB1771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Off-Taker Contracts – in final negotiations</a:t>
          </a:r>
        </a:p>
      </dgm:t>
    </dgm:pt>
    <dgm:pt modelId="{7C76548F-A184-4C78-9C08-5F8A77DEAF31}" type="parTrans" cxnId="{74945460-869E-4D40-A98A-ACC7D2BD0923}">
      <dgm:prSet/>
      <dgm:spPr/>
      <dgm:t>
        <a:bodyPr/>
        <a:lstStyle/>
        <a:p>
          <a:endParaRPr lang="en-US"/>
        </a:p>
      </dgm:t>
    </dgm:pt>
    <dgm:pt modelId="{14832F7F-9E5D-4F5D-9941-92D303F241A7}" type="sibTrans" cxnId="{74945460-869E-4D40-A98A-ACC7D2BD0923}">
      <dgm:prSet/>
      <dgm:spPr/>
      <dgm:t>
        <a:bodyPr/>
        <a:lstStyle/>
        <a:p>
          <a:endParaRPr lang="en-US"/>
        </a:p>
      </dgm:t>
    </dgm:pt>
    <dgm:pt modelId="{1AF44A96-6FAC-418E-8450-D1658AFB9191}" type="pres">
      <dgm:prSet presAssocID="{88D40E6A-5113-420A-9154-C2BBC7054777}" presName="root" presStyleCnt="0">
        <dgm:presLayoutVars>
          <dgm:dir/>
          <dgm:resizeHandles val="exact"/>
        </dgm:presLayoutVars>
      </dgm:prSet>
      <dgm:spPr/>
    </dgm:pt>
    <dgm:pt modelId="{403997F6-B601-4007-AE46-3F7474403EF3}" type="pres">
      <dgm:prSet presAssocID="{F796F5AD-79F4-4B84-8302-85FA902EDBE8}" presName="compNode" presStyleCnt="0"/>
      <dgm:spPr/>
    </dgm:pt>
    <dgm:pt modelId="{FD8DE4B2-CF53-45C4-A599-CE08B35CCD7A}" type="pres">
      <dgm:prSet presAssocID="{F796F5AD-79F4-4B84-8302-85FA902EDBE8}" presName="bgRect" presStyleLbl="bgShp" presStyleIdx="0" presStyleCnt="8"/>
      <dgm:spPr/>
    </dgm:pt>
    <dgm:pt modelId="{527B2813-B68B-4F36-90E0-95BC4335C216}" type="pres">
      <dgm:prSet presAssocID="{F796F5AD-79F4-4B84-8302-85FA902EDBE8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992C6B61-2048-4978-BCB8-5E3CE8A35C5F}" type="pres">
      <dgm:prSet presAssocID="{F796F5AD-79F4-4B84-8302-85FA902EDBE8}" presName="spaceRect" presStyleCnt="0"/>
      <dgm:spPr/>
    </dgm:pt>
    <dgm:pt modelId="{38CF1957-1BCE-4204-8898-79FAE5FDE13D}" type="pres">
      <dgm:prSet presAssocID="{F796F5AD-79F4-4B84-8302-85FA902EDBE8}" presName="parTx" presStyleLbl="revTx" presStyleIdx="0" presStyleCnt="8">
        <dgm:presLayoutVars>
          <dgm:chMax val="0"/>
          <dgm:chPref val="0"/>
        </dgm:presLayoutVars>
      </dgm:prSet>
      <dgm:spPr/>
    </dgm:pt>
    <dgm:pt modelId="{C65122D8-7787-415C-B6A2-F6FAD2B4ECC0}" type="pres">
      <dgm:prSet presAssocID="{C7522DD8-5E15-4B80-88D5-CE91050E9535}" presName="sibTrans" presStyleCnt="0"/>
      <dgm:spPr/>
    </dgm:pt>
    <dgm:pt modelId="{89142521-8506-47D8-8685-DFFF0425DDC2}" type="pres">
      <dgm:prSet presAssocID="{A61680FB-45E2-4FAB-97B6-7EAEAD947F74}" presName="compNode" presStyleCnt="0"/>
      <dgm:spPr/>
    </dgm:pt>
    <dgm:pt modelId="{F5F11CDA-1A2E-4934-934A-67054B085BB2}" type="pres">
      <dgm:prSet presAssocID="{A61680FB-45E2-4FAB-97B6-7EAEAD947F74}" presName="bgRect" presStyleLbl="bgShp" presStyleIdx="1" presStyleCnt="8"/>
      <dgm:spPr/>
    </dgm:pt>
    <dgm:pt modelId="{2F072883-759D-4C6A-80C3-F524EC7D381F}" type="pres">
      <dgm:prSet presAssocID="{A61680FB-45E2-4FAB-97B6-7EAEAD947F74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nk Check"/>
        </a:ext>
      </dgm:extLst>
    </dgm:pt>
    <dgm:pt modelId="{E8EB3625-74E9-4AF5-9636-B211B7CD7F18}" type="pres">
      <dgm:prSet presAssocID="{A61680FB-45E2-4FAB-97B6-7EAEAD947F74}" presName="spaceRect" presStyleCnt="0"/>
      <dgm:spPr/>
    </dgm:pt>
    <dgm:pt modelId="{85F21A76-C128-4873-9D94-5FD0DFCD8848}" type="pres">
      <dgm:prSet presAssocID="{A61680FB-45E2-4FAB-97B6-7EAEAD947F74}" presName="parTx" presStyleLbl="revTx" presStyleIdx="1" presStyleCnt="8">
        <dgm:presLayoutVars>
          <dgm:chMax val="0"/>
          <dgm:chPref val="0"/>
        </dgm:presLayoutVars>
      </dgm:prSet>
      <dgm:spPr/>
    </dgm:pt>
    <dgm:pt modelId="{EAFDA1C7-9C93-4FF7-8A63-48E764C229E4}" type="pres">
      <dgm:prSet presAssocID="{BCD104FA-868C-4DB8-A0F3-BBCD3BA7D3B2}" presName="sibTrans" presStyleCnt="0"/>
      <dgm:spPr/>
    </dgm:pt>
    <dgm:pt modelId="{8F355B52-FE5D-4839-A05D-73B4F3D0236B}" type="pres">
      <dgm:prSet presAssocID="{8C986640-8846-439E-8D74-A7E95F531FEA}" presName="compNode" presStyleCnt="0"/>
      <dgm:spPr/>
    </dgm:pt>
    <dgm:pt modelId="{4B91281A-E37E-42B3-8CA4-92F6C84726B1}" type="pres">
      <dgm:prSet presAssocID="{8C986640-8846-439E-8D74-A7E95F531FEA}" presName="bgRect" presStyleLbl="bgShp" presStyleIdx="2" presStyleCnt="8"/>
      <dgm:spPr/>
    </dgm:pt>
    <dgm:pt modelId="{23E77AE4-E214-4842-BCF5-5ADA73F1C33D}" type="pres">
      <dgm:prSet presAssocID="{8C986640-8846-439E-8D74-A7E95F531FEA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Excavator"/>
        </a:ext>
      </dgm:extLst>
    </dgm:pt>
    <dgm:pt modelId="{431E520F-6F66-436B-A75E-D1F9D006888C}" type="pres">
      <dgm:prSet presAssocID="{8C986640-8846-439E-8D74-A7E95F531FEA}" presName="spaceRect" presStyleCnt="0"/>
      <dgm:spPr/>
    </dgm:pt>
    <dgm:pt modelId="{2C2C0492-C785-4EC0-8B35-0BF010CFCF9C}" type="pres">
      <dgm:prSet presAssocID="{8C986640-8846-439E-8D74-A7E95F531FEA}" presName="parTx" presStyleLbl="revTx" presStyleIdx="2" presStyleCnt="8">
        <dgm:presLayoutVars>
          <dgm:chMax val="0"/>
          <dgm:chPref val="0"/>
        </dgm:presLayoutVars>
      </dgm:prSet>
      <dgm:spPr/>
    </dgm:pt>
    <dgm:pt modelId="{20A49DDB-89F3-46F6-8A3E-1763DACBCDA8}" type="pres">
      <dgm:prSet presAssocID="{16326349-A1DB-46A0-A4F7-A347F841DF96}" presName="sibTrans" presStyleCnt="0"/>
      <dgm:spPr/>
    </dgm:pt>
    <dgm:pt modelId="{CA272BE6-1546-40E9-A93A-B9DE888588D6}" type="pres">
      <dgm:prSet presAssocID="{C95BA34A-0AC8-444D-81FB-659D715BD5AC}" presName="compNode" presStyleCnt="0"/>
      <dgm:spPr/>
    </dgm:pt>
    <dgm:pt modelId="{F10AC5B5-51F6-44A9-B87C-1F70381467F2}" type="pres">
      <dgm:prSet presAssocID="{C95BA34A-0AC8-444D-81FB-659D715BD5AC}" presName="bgRect" presStyleLbl="bgShp" presStyleIdx="3" presStyleCnt="8"/>
      <dgm:spPr/>
    </dgm:pt>
    <dgm:pt modelId="{9B066953-ECBC-48D7-8E4E-EF3A4F2FEC80}" type="pres">
      <dgm:prSet presAssocID="{C95BA34A-0AC8-444D-81FB-659D715BD5AC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VD player"/>
        </a:ext>
      </dgm:extLst>
    </dgm:pt>
    <dgm:pt modelId="{AD19443C-F7A7-47D7-8655-E75590B7CB68}" type="pres">
      <dgm:prSet presAssocID="{C95BA34A-0AC8-444D-81FB-659D715BD5AC}" presName="spaceRect" presStyleCnt="0"/>
      <dgm:spPr/>
    </dgm:pt>
    <dgm:pt modelId="{EF1C4782-B36E-4790-B51C-028F32C98AB7}" type="pres">
      <dgm:prSet presAssocID="{C95BA34A-0AC8-444D-81FB-659D715BD5AC}" presName="parTx" presStyleLbl="revTx" presStyleIdx="3" presStyleCnt="8">
        <dgm:presLayoutVars>
          <dgm:chMax val="0"/>
          <dgm:chPref val="0"/>
        </dgm:presLayoutVars>
      </dgm:prSet>
      <dgm:spPr/>
    </dgm:pt>
    <dgm:pt modelId="{9FE2B288-C4B9-4E26-A496-D0881B4CDC96}" type="pres">
      <dgm:prSet presAssocID="{BF1CBED6-F7C6-4A27-8052-18D1106FB9D1}" presName="sibTrans" presStyleCnt="0"/>
      <dgm:spPr/>
    </dgm:pt>
    <dgm:pt modelId="{1E80B1A0-94EC-4233-B5B3-3DA1A5C3DC37}" type="pres">
      <dgm:prSet presAssocID="{EFCB91F0-5CCF-495C-AE03-6F100DFD7D9A}" presName="compNode" presStyleCnt="0"/>
      <dgm:spPr/>
    </dgm:pt>
    <dgm:pt modelId="{C3FAD776-E1F2-4908-9DEF-8F3B6D50B7FC}" type="pres">
      <dgm:prSet presAssocID="{EFCB91F0-5CCF-495C-AE03-6F100DFD7D9A}" presName="bgRect" presStyleLbl="bgShp" presStyleIdx="4" presStyleCnt="8"/>
      <dgm:spPr/>
    </dgm:pt>
    <dgm:pt modelId="{19F92890-85AD-4750-B07D-423247210F27}" type="pres">
      <dgm:prSet presAssocID="{EFCB91F0-5CCF-495C-AE03-6F100DFD7D9A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ridge scene"/>
        </a:ext>
      </dgm:extLst>
    </dgm:pt>
    <dgm:pt modelId="{B4BED382-0AAE-4845-B9CB-A606064EE685}" type="pres">
      <dgm:prSet presAssocID="{EFCB91F0-5CCF-495C-AE03-6F100DFD7D9A}" presName="spaceRect" presStyleCnt="0"/>
      <dgm:spPr/>
    </dgm:pt>
    <dgm:pt modelId="{2DFD7F5B-CFEC-4CAB-BB73-D79BCBB8CC82}" type="pres">
      <dgm:prSet presAssocID="{EFCB91F0-5CCF-495C-AE03-6F100DFD7D9A}" presName="parTx" presStyleLbl="revTx" presStyleIdx="4" presStyleCnt="8">
        <dgm:presLayoutVars>
          <dgm:chMax val="0"/>
          <dgm:chPref val="0"/>
        </dgm:presLayoutVars>
      </dgm:prSet>
      <dgm:spPr/>
    </dgm:pt>
    <dgm:pt modelId="{9446A270-4979-443C-9313-E199571EC501}" type="pres">
      <dgm:prSet presAssocID="{A7FE1C3A-BA04-4FFD-BCAF-72438E31337E}" presName="sibTrans" presStyleCnt="0"/>
      <dgm:spPr/>
    </dgm:pt>
    <dgm:pt modelId="{C8039A8E-3471-468E-8044-75DEF4B6178B}" type="pres">
      <dgm:prSet presAssocID="{FB89870D-65F8-45F9-9CE4-A55262776261}" presName="compNode" presStyleCnt="0"/>
      <dgm:spPr/>
    </dgm:pt>
    <dgm:pt modelId="{F48D1F0F-8A1B-4A29-A3A7-5A822816F1D1}" type="pres">
      <dgm:prSet presAssocID="{FB89870D-65F8-45F9-9CE4-A55262776261}" presName="bgRect" presStyleLbl="bgShp" presStyleIdx="5" presStyleCnt="8"/>
      <dgm:spPr/>
    </dgm:pt>
    <dgm:pt modelId="{713C60A3-C25C-4D17-8C37-8EA19E593419}" type="pres">
      <dgm:prSet presAssocID="{FB89870D-65F8-45F9-9CE4-A55262776261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Flip Calendar"/>
        </a:ext>
      </dgm:extLst>
    </dgm:pt>
    <dgm:pt modelId="{9EF6ADBA-3308-4C0A-831F-459A6E94D5CE}" type="pres">
      <dgm:prSet presAssocID="{FB89870D-65F8-45F9-9CE4-A55262776261}" presName="spaceRect" presStyleCnt="0"/>
      <dgm:spPr/>
    </dgm:pt>
    <dgm:pt modelId="{2D308A10-DB9E-430E-9D69-99C0429960A8}" type="pres">
      <dgm:prSet presAssocID="{FB89870D-65F8-45F9-9CE4-A55262776261}" presName="parTx" presStyleLbl="revTx" presStyleIdx="5" presStyleCnt="8">
        <dgm:presLayoutVars>
          <dgm:chMax val="0"/>
          <dgm:chPref val="0"/>
        </dgm:presLayoutVars>
      </dgm:prSet>
      <dgm:spPr/>
    </dgm:pt>
    <dgm:pt modelId="{E739CE83-2345-4A9F-AC12-32C24FAD3247}" type="pres">
      <dgm:prSet presAssocID="{96A75E36-1662-4EE9-983D-C65A31BFC156}" presName="sibTrans" presStyleCnt="0"/>
      <dgm:spPr/>
    </dgm:pt>
    <dgm:pt modelId="{E8475F27-5364-4CEA-9063-FF0FBD81C4E2}" type="pres">
      <dgm:prSet presAssocID="{6D96742F-0822-4CDD-ACAD-0F0601642863}" presName="compNode" presStyleCnt="0"/>
      <dgm:spPr/>
    </dgm:pt>
    <dgm:pt modelId="{312AA14A-9AFC-4E76-85D2-1B072764F4A8}" type="pres">
      <dgm:prSet presAssocID="{6D96742F-0822-4CDD-ACAD-0F0601642863}" presName="bgRect" presStyleLbl="bgShp" presStyleIdx="6" presStyleCnt="8"/>
      <dgm:spPr/>
    </dgm:pt>
    <dgm:pt modelId="{3AC730DA-5D1B-473A-BA27-C630442E299F}" type="pres">
      <dgm:prSet presAssocID="{6D96742F-0822-4CDD-ACAD-0F0601642863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8ED3D1D1-D917-4819-83EB-F5A055FBD0CD}" type="pres">
      <dgm:prSet presAssocID="{6D96742F-0822-4CDD-ACAD-0F0601642863}" presName="spaceRect" presStyleCnt="0"/>
      <dgm:spPr/>
    </dgm:pt>
    <dgm:pt modelId="{A1EC4812-8F67-4D4A-8DFC-69D4101643F6}" type="pres">
      <dgm:prSet presAssocID="{6D96742F-0822-4CDD-ACAD-0F0601642863}" presName="parTx" presStyleLbl="revTx" presStyleIdx="6" presStyleCnt="8">
        <dgm:presLayoutVars>
          <dgm:chMax val="0"/>
          <dgm:chPref val="0"/>
        </dgm:presLayoutVars>
      </dgm:prSet>
      <dgm:spPr/>
    </dgm:pt>
    <dgm:pt modelId="{A3F9C699-B10E-47FB-B81A-3DF14509C541}" type="pres">
      <dgm:prSet presAssocID="{BD792464-CA20-47CD-AEDD-0A496F1DD40D}" presName="sibTrans" presStyleCnt="0"/>
      <dgm:spPr/>
    </dgm:pt>
    <dgm:pt modelId="{4EFD44FB-5A63-4959-B16C-5A477E119FED}" type="pres">
      <dgm:prSet presAssocID="{EB0A3A11-890E-4E0E-BBF3-843024DB1771}" presName="compNode" presStyleCnt="0"/>
      <dgm:spPr/>
    </dgm:pt>
    <dgm:pt modelId="{991B413A-9562-44EC-B154-73DAACE1EA57}" type="pres">
      <dgm:prSet presAssocID="{EB0A3A11-890E-4E0E-BBF3-843024DB1771}" presName="bgRect" presStyleLbl="bgShp" presStyleIdx="7" presStyleCnt="8"/>
      <dgm:spPr/>
    </dgm:pt>
    <dgm:pt modelId="{716D1D20-9290-4232-BA87-C814B8C4CC26}" type="pres">
      <dgm:prSet presAssocID="{EB0A3A11-890E-4E0E-BBF3-843024DB1771}" presName="iconRect" presStyleLbl="node1" presStyleIdx="7" presStyleCnt="8"/>
      <dgm:spPr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tract"/>
        </a:ext>
      </dgm:extLst>
    </dgm:pt>
    <dgm:pt modelId="{8E962CA3-445B-45FF-A4F8-97242CC5061A}" type="pres">
      <dgm:prSet presAssocID="{EB0A3A11-890E-4E0E-BBF3-843024DB1771}" presName="spaceRect" presStyleCnt="0"/>
      <dgm:spPr/>
    </dgm:pt>
    <dgm:pt modelId="{46CDAC2A-D2D0-4160-B589-1CB59EFF3617}" type="pres">
      <dgm:prSet presAssocID="{EB0A3A11-890E-4E0E-BBF3-843024DB1771}" presName="parTx" presStyleLbl="revTx" presStyleIdx="7" presStyleCnt="8">
        <dgm:presLayoutVars>
          <dgm:chMax val="0"/>
          <dgm:chPref val="0"/>
        </dgm:presLayoutVars>
      </dgm:prSet>
      <dgm:spPr/>
    </dgm:pt>
  </dgm:ptLst>
  <dgm:cxnLst>
    <dgm:cxn modelId="{F1BBF918-5A12-42CF-AA00-B76860E463F2}" type="presOf" srcId="{FB89870D-65F8-45F9-9CE4-A55262776261}" destId="{2D308A10-DB9E-430E-9D69-99C0429960A8}" srcOrd="0" destOrd="0" presId="urn:microsoft.com/office/officeart/2018/2/layout/IconVerticalSolidList"/>
    <dgm:cxn modelId="{EFA0082E-A706-4F2A-A12D-022C5DF55360}" srcId="{88D40E6A-5113-420A-9154-C2BBC7054777}" destId="{8C986640-8846-439E-8D74-A7E95F531FEA}" srcOrd="2" destOrd="0" parTransId="{31C26F3C-4130-431C-B860-AFBFF38AC5D2}" sibTransId="{16326349-A1DB-46A0-A4F7-A347F841DF96}"/>
    <dgm:cxn modelId="{7170D531-8DDF-41B2-A9C3-934F076CD6E3}" srcId="{88D40E6A-5113-420A-9154-C2BBC7054777}" destId="{A61680FB-45E2-4FAB-97B6-7EAEAD947F74}" srcOrd="1" destOrd="0" parTransId="{6DCA454D-D2F2-4E9A-B34A-FF6C3070CEAE}" sibTransId="{BCD104FA-868C-4DB8-A0F3-BBCD3BA7D3B2}"/>
    <dgm:cxn modelId="{74945460-869E-4D40-A98A-ACC7D2BD0923}" srcId="{88D40E6A-5113-420A-9154-C2BBC7054777}" destId="{EB0A3A11-890E-4E0E-BBF3-843024DB1771}" srcOrd="7" destOrd="0" parTransId="{7C76548F-A184-4C78-9C08-5F8A77DEAF31}" sibTransId="{14832F7F-9E5D-4F5D-9941-92D303F241A7}"/>
    <dgm:cxn modelId="{C71A9F47-DD60-44B7-85AE-B0B1D38E8A48}" type="presOf" srcId="{8C986640-8846-439E-8D74-A7E95F531FEA}" destId="{2C2C0492-C785-4EC0-8B35-0BF010CFCF9C}" srcOrd="0" destOrd="0" presId="urn:microsoft.com/office/officeart/2018/2/layout/IconVerticalSolidList"/>
    <dgm:cxn modelId="{8C8D686C-60A3-42B9-8866-53691BCC4011}" srcId="{88D40E6A-5113-420A-9154-C2BBC7054777}" destId="{F796F5AD-79F4-4B84-8302-85FA902EDBE8}" srcOrd="0" destOrd="0" parTransId="{530055BD-D909-45D0-92B4-C15A502114E5}" sibTransId="{C7522DD8-5E15-4B80-88D5-CE91050E9535}"/>
    <dgm:cxn modelId="{ADF8BC73-C4B2-44D2-A0A4-C1390E3DA2EF}" type="presOf" srcId="{EB0A3A11-890E-4E0E-BBF3-843024DB1771}" destId="{46CDAC2A-D2D0-4160-B589-1CB59EFF3617}" srcOrd="0" destOrd="0" presId="urn:microsoft.com/office/officeart/2018/2/layout/IconVerticalSolidList"/>
    <dgm:cxn modelId="{5ECE258A-A97B-4DF8-BF18-72E4F676C0A2}" srcId="{88D40E6A-5113-420A-9154-C2BBC7054777}" destId="{C95BA34A-0AC8-444D-81FB-659D715BD5AC}" srcOrd="3" destOrd="0" parTransId="{62F7B31D-07B2-491D-8AD4-2D5EBDFC5115}" sibTransId="{BF1CBED6-F7C6-4A27-8052-18D1106FB9D1}"/>
    <dgm:cxn modelId="{1F3B2F9B-0B9C-4E90-91B6-C658F5EEEBC7}" type="presOf" srcId="{A61680FB-45E2-4FAB-97B6-7EAEAD947F74}" destId="{85F21A76-C128-4873-9D94-5FD0DFCD8848}" srcOrd="0" destOrd="0" presId="urn:microsoft.com/office/officeart/2018/2/layout/IconVerticalSolidList"/>
    <dgm:cxn modelId="{8CABDEAA-62F6-4E57-AE1A-816B81CF8C70}" type="presOf" srcId="{F796F5AD-79F4-4B84-8302-85FA902EDBE8}" destId="{38CF1957-1BCE-4204-8898-79FAE5FDE13D}" srcOrd="0" destOrd="0" presId="urn:microsoft.com/office/officeart/2018/2/layout/IconVerticalSolidList"/>
    <dgm:cxn modelId="{B32681B8-D405-431B-8B66-B30E0B0EA9F0}" srcId="{88D40E6A-5113-420A-9154-C2BBC7054777}" destId="{EFCB91F0-5CCF-495C-AE03-6F100DFD7D9A}" srcOrd="4" destOrd="0" parTransId="{25E413C1-551A-4D8F-8B6D-7FEE5A256235}" sibTransId="{A7FE1C3A-BA04-4FFD-BCAF-72438E31337E}"/>
    <dgm:cxn modelId="{203C97C0-CDF3-497E-89DE-B920C27F8FAA}" type="presOf" srcId="{EFCB91F0-5CCF-495C-AE03-6F100DFD7D9A}" destId="{2DFD7F5B-CFEC-4CAB-BB73-D79BCBB8CC82}" srcOrd="0" destOrd="0" presId="urn:microsoft.com/office/officeart/2018/2/layout/IconVerticalSolidList"/>
    <dgm:cxn modelId="{D59081C4-CBED-44ED-868E-14359E145737}" type="presOf" srcId="{6D96742F-0822-4CDD-ACAD-0F0601642863}" destId="{A1EC4812-8F67-4D4A-8DFC-69D4101643F6}" srcOrd="0" destOrd="0" presId="urn:microsoft.com/office/officeart/2018/2/layout/IconVerticalSolidList"/>
    <dgm:cxn modelId="{1DC36CCB-7506-4F80-9744-3FABC2B303EE}" srcId="{88D40E6A-5113-420A-9154-C2BBC7054777}" destId="{6D96742F-0822-4CDD-ACAD-0F0601642863}" srcOrd="6" destOrd="0" parTransId="{4953E65D-2C20-4EE0-BAC3-423F680DBA72}" sibTransId="{BD792464-CA20-47CD-AEDD-0A496F1DD40D}"/>
    <dgm:cxn modelId="{4E0D10DE-15FC-4224-B4DC-16F82326C2ED}" type="presOf" srcId="{88D40E6A-5113-420A-9154-C2BBC7054777}" destId="{1AF44A96-6FAC-418E-8450-D1658AFB9191}" srcOrd="0" destOrd="0" presId="urn:microsoft.com/office/officeart/2018/2/layout/IconVerticalSolidList"/>
    <dgm:cxn modelId="{C35C6AE6-EB67-47FE-B40D-A433E61EBC6A}" type="presOf" srcId="{C95BA34A-0AC8-444D-81FB-659D715BD5AC}" destId="{EF1C4782-B36E-4790-B51C-028F32C98AB7}" srcOrd="0" destOrd="0" presId="urn:microsoft.com/office/officeart/2018/2/layout/IconVerticalSolidList"/>
    <dgm:cxn modelId="{484265FB-DF40-4E2A-A94B-A2034A138E72}" srcId="{88D40E6A-5113-420A-9154-C2BBC7054777}" destId="{FB89870D-65F8-45F9-9CE4-A55262776261}" srcOrd="5" destOrd="0" parTransId="{3018ED34-1906-4F49-BB14-1CFB9C7FCC34}" sibTransId="{96A75E36-1662-4EE9-983D-C65A31BFC156}"/>
    <dgm:cxn modelId="{9FA016E0-FDC8-4F7C-A4B0-0E1F481B6203}" type="presParOf" srcId="{1AF44A96-6FAC-418E-8450-D1658AFB9191}" destId="{403997F6-B601-4007-AE46-3F7474403EF3}" srcOrd="0" destOrd="0" presId="urn:microsoft.com/office/officeart/2018/2/layout/IconVerticalSolidList"/>
    <dgm:cxn modelId="{0A8E8031-CF86-45AB-A9BF-CF01D1C51ACF}" type="presParOf" srcId="{403997F6-B601-4007-AE46-3F7474403EF3}" destId="{FD8DE4B2-CF53-45C4-A599-CE08B35CCD7A}" srcOrd="0" destOrd="0" presId="urn:microsoft.com/office/officeart/2018/2/layout/IconVerticalSolidList"/>
    <dgm:cxn modelId="{F472AB35-303D-4FAA-BA34-F155F6CBC900}" type="presParOf" srcId="{403997F6-B601-4007-AE46-3F7474403EF3}" destId="{527B2813-B68B-4F36-90E0-95BC4335C216}" srcOrd="1" destOrd="0" presId="urn:microsoft.com/office/officeart/2018/2/layout/IconVerticalSolidList"/>
    <dgm:cxn modelId="{D36007D5-5F29-4DEA-A41A-3C58CDC6A64A}" type="presParOf" srcId="{403997F6-B601-4007-AE46-3F7474403EF3}" destId="{992C6B61-2048-4978-BCB8-5E3CE8A35C5F}" srcOrd="2" destOrd="0" presId="urn:microsoft.com/office/officeart/2018/2/layout/IconVerticalSolidList"/>
    <dgm:cxn modelId="{FF835ACD-2C9B-4022-AD67-178C3BBB9EEC}" type="presParOf" srcId="{403997F6-B601-4007-AE46-3F7474403EF3}" destId="{38CF1957-1BCE-4204-8898-79FAE5FDE13D}" srcOrd="3" destOrd="0" presId="urn:microsoft.com/office/officeart/2018/2/layout/IconVerticalSolidList"/>
    <dgm:cxn modelId="{58EF94C8-2272-426A-BCE0-A200DEFD58E0}" type="presParOf" srcId="{1AF44A96-6FAC-418E-8450-D1658AFB9191}" destId="{C65122D8-7787-415C-B6A2-F6FAD2B4ECC0}" srcOrd="1" destOrd="0" presId="urn:microsoft.com/office/officeart/2018/2/layout/IconVerticalSolidList"/>
    <dgm:cxn modelId="{07D506DD-30CF-4B44-B716-07DF1DC8AD2A}" type="presParOf" srcId="{1AF44A96-6FAC-418E-8450-D1658AFB9191}" destId="{89142521-8506-47D8-8685-DFFF0425DDC2}" srcOrd="2" destOrd="0" presId="urn:microsoft.com/office/officeart/2018/2/layout/IconVerticalSolidList"/>
    <dgm:cxn modelId="{222BE2F3-ED42-462D-BAF4-3D6D47FEF883}" type="presParOf" srcId="{89142521-8506-47D8-8685-DFFF0425DDC2}" destId="{F5F11CDA-1A2E-4934-934A-67054B085BB2}" srcOrd="0" destOrd="0" presId="urn:microsoft.com/office/officeart/2018/2/layout/IconVerticalSolidList"/>
    <dgm:cxn modelId="{5E5DBF65-D053-496B-9A53-0B5EB9C16DA3}" type="presParOf" srcId="{89142521-8506-47D8-8685-DFFF0425DDC2}" destId="{2F072883-759D-4C6A-80C3-F524EC7D381F}" srcOrd="1" destOrd="0" presId="urn:microsoft.com/office/officeart/2018/2/layout/IconVerticalSolidList"/>
    <dgm:cxn modelId="{39AC65E1-FA58-4BD7-8164-5DF6DA4DF0F3}" type="presParOf" srcId="{89142521-8506-47D8-8685-DFFF0425DDC2}" destId="{E8EB3625-74E9-4AF5-9636-B211B7CD7F18}" srcOrd="2" destOrd="0" presId="urn:microsoft.com/office/officeart/2018/2/layout/IconVerticalSolidList"/>
    <dgm:cxn modelId="{896B99FB-8949-419F-8E78-AC0C045F3E7A}" type="presParOf" srcId="{89142521-8506-47D8-8685-DFFF0425DDC2}" destId="{85F21A76-C128-4873-9D94-5FD0DFCD8848}" srcOrd="3" destOrd="0" presId="urn:microsoft.com/office/officeart/2018/2/layout/IconVerticalSolidList"/>
    <dgm:cxn modelId="{5D178BA7-0658-4E03-BF60-BA08F895DACA}" type="presParOf" srcId="{1AF44A96-6FAC-418E-8450-D1658AFB9191}" destId="{EAFDA1C7-9C93-4FF7-8A63-48E764C229E4}" srcOrd="3" destOrd="0" presId="urn:microsoft.com/office/officeart/2018/2/layout/IconVerticalSolidList"/>
    <dgm:cxn modelId="{0436EB19-48A8-494F-8817-1AB2FED2418F}" type="presParOf" srcId="{1AF44A96-6FAC-418E-8450-D1658AFB9191}" destId="{8F355B52-FE5D-4839-A05D-73B4F3D0236B}" srcOrd="4" destOrd="0" presId="urn:microsoft.com/office/officeart/2018/2/layout/IconVerticalSolidList"/>
    <dgm:cxn modelId="{0805DCF3-8E5A-44C4-A07A-8955C1A09051}" type="presParOf" srcId="{8F355B52-FE5D-4839-A05D-73B4F3D0236B}" destId="{4B91281A-E37E-42B3-8CA4-92F6C84726B1}" srcOrd="0" destOrd="0" presId="urn:microsoft.com/office/officeart/2018/2/layout/IconVerticalSolidList"/>
    <dgm:cxn modelId="{B6321F31-33A5-4DC8-B636-5D2D0DCA7E5E}" type="presParOf" srcId="{8F355B52-FE5D-4839-A05D-73B4F3D0236B}" destId="{23E77AE4-E214-4842-BCF5-5ADA73F1C33D}" srcOrd="1" destOrd="0" presId="urn:microsoft.com/office/officeart/2018/2/layout/IconVerticalSolidList"/>
    <dgm:cxn modelId="{FF33C99D-BF14-4589-9D0D-0AFF1C2DBE2D}" type="presParOf" srcId="{8F355B52-FE5D-4839-A05D-73B4F3D0236B}" destId="{431E520F-6F66-436B-A75E-D1F9D006888C}" srcOrd="2" destOrd="0" presId="urn:microsoft.com/office/officeart/2018/2/layout/IconVerticalSolidList"/>
    <dgm:cxn modelId="{F259EFD5-4607-47EB-B650-939D9E4C58E9}" type="presParOf" srcId="{8F355B52-FE5D-4839-A05D-73B4F3D0236B}" destId="{2C2C0492-C785-4EC0-8B35-0BF010CFCF9C}" srcOrd="3" destOrd="0" presId="urn:microsoft.com/office/officeart/2018/2/layout/IconVerticalSolidList"/>
    <dgm:cxn modelId="{32CF38C4-081C-4093-849E-99AB65B0527D}" type="presParOf" srcId="{1AF44A96-6FAC-418E-8450-D1658AFB9191}" destId="{20A49DDB-89F3-46F6-8A3E-1763DACBCDA8}" srcOrd="5" destOrd="0" presId="urn:microsoft.com/office/officeart/2018/2/layout/IconVerticalSolidList"/>
    <dgm:cxn modelId="{73C307F6-507D-417F-8FE2-725D05E325DF}" type="presParOf" srcId="{1AF44A96-6FAC-418E-8450-D1658AFB9191}" destId="{CA272BE6-1546-40E9-A93A-B9DE888588D6}" srcOrd="6" destOrd="0" presId="urn:microsoft.com/office/officeart/2018/2/layout/IconVerticalSolidList"/>
    <dgm:cxn modelId="{AAA59A5E-A44A-4209-B1C9-91CB96D44841}" type="presParOf" srcId="{CA272BE6-1546-40E9-A93A-B9DE888588D6}" destId="{F10AC5B5-51F6-44A9-B87C-1F70381467F2}" srcOrd="0" destOrd="0" presId="urn:microsoft.com/office/officeart/2018/2/layout/IconVerticalSolidList"/>
    <dgm:cxn modelId="{03AD9FAA-F1AF-4E6B-A0E9-842B79BAF723}" type="presParOf" srcId="{CA272BE6-1546-40E9-A93A-B9DE888588D6}" destId="{9B066953-ECBC-48D7-8E4E-EF3A4F2FEC80}" srcOrd="1" destOrd="0" presId="urn:microsoft.com/office/officeart/2018/2/layout/IconVerticalSolidList"/>
    <dgm:cxn modelId="{E35EA79F-4205-4496-929F-2C7E3486700C}" type="presParOf" srcId="{CA272BE6-1546-40E9-A93A-B9DE888588D6}" destId="{AD19443C-F7A7-47D7-8655-E75590B7CB68}" srcOrd="2" destOrd="0" presId="urn:microsoft.com/office/officeart/2018/2/layout/IconVerticalSolidList"/>
    <dgm:cxn modelId="{178D477E-2510-4651-AB79-AACDAF6FD4A6}" type="presParOf" srcId="{CA272BE6-1546-40E9-A93A-B9DE888588D6}" destId="{EF1C4782-B36E-4790-B51C-028F32C98AB7}" srcOrd="3" destOrd="0" presId="urn:microsoft.com/office/officeart/2018/2/layout/IconVerticalSolidList"/>
    <dgm:cxn modelId="{0F68FC2E-F027-4F5C-B502-729C794E9671}" type="presParOf" srcId="{1AF44A96-6FAC-418E-8450-D1658AFB9191}" destId="{9FE2B288-C4B9-4E26-A496-D0881B4CDC96}" srcOrd="7" destOrd="0" presId="urn:microsoft.com/office/officeart/2018/2/layout/IconVerticalSolidList"/>
    <dgm:cxn modelId="{338FEC55-321F-454B-8A1A-D9EB8BA6F419}" type="presParOf" srcId="{1AF44A96-6FAC-418E-8450-D1658AFB9191}" destId="{1E80B1A0-94EC-4233-B5B3-3DA1A5C3DC37}" srcOrd="8" destOrd="0" presId="urn:microsoft.com/office/officeart/2018/2/layout/IconVerticalSolidList"/>
    <dgm:cxn modelId="{B88BBD9F-31D4-4281-9342-81D0A302F7F3}" type="presParOf" srcId="{1E80B1A0-94EC-4233-B5B3-3DA1A5C3DC37}" destId="{C3FAD776-E1F2-4908-9DEF-8F3B6D50B7FC}" srcOrd="0" destOrd="0" presId="urn:microsoft.com/office/officeart/2018/2/layout/IconVerticalSolidList"/>
    <dgm:cxn modelId="{9C2172FD-C350-4570-A48E-5B58CC9D4BF9}" type="presParOf" srcId="{1E80B1A0-94EC-4233-B5B3-3DA1A5C3DC37}" destId="{19F92890-85AD-4750-B07D-423247210F27}" srcOrd="1" destOrd="0" presId="urn:microsoft.com/office/officeart/2018/2/layout/IconVerticalSolidList"/>
    <dgm:cxn modelId="{7A149B6D-187E-4B0B-8CD6-971BE4AD51FF}" type="presParOf" srcId="{1E80B1A0-94EC-4233-B5B3-3DA1A5C3DC37}" destId="{B4BED382-0AAE-4845-B9CB-A606064EE685}" srcOrd="2" destOrd="0" presId="urn:microsoft.com/office/officeart/2018/2/layout/IconVerticalSolidList"/>
    <dgm:cxn modelId="{4221634E-2810-4236-B9C2-298314DEEBEC}" type="presParOf" srcId="{1E80B1A0-94EC-4233-B5B3-3DA1A5C3DC37}" destId="{2DFD7F5B-CFEC-4CAB-BB73-D79BCBB8CC82}" srcOrd="3" destOrd="0" presId="urn:microsoft.com/office/officeart/2018/2/layout/IconVerticalSolidList"/>
    <dgm:cxn modelId="{6E8CDEFC-8589-41A0-9496-25D87D7760DC}" type="presParOf" srcId="{1AF44A96-6FAC-418E-8450-D1658AFB9191}" destId="{9446A270-4979-443C-9313-E199571EC501}" srcOrd="9" destOrd="0" presId="urn:microsoft.com/office/officeart/2018/2/layout/IconVerticalSolidList"/>
    <dgm:cxn modelId="{80A43020-A221-4965-8FC2-D2FF6F13DAB6}" type="presParOf" srcId="{1AF44A96-6FAC-418E-8450-D1658AFB9191}" destId="{C8039A8E-3471-468E-8044-75DEF4B6178B}" srcOrd="10" destOrd="0" presId="urn:microsoft.com/office/officeart/2018/2/layout/IconVerticalSolidList"/>
    <dgm:cxn modelId="{91DA12E4-9945-4420-9C7F-FAD5CD4B1B00}" type="presParOf" srcId="{C8039A8E-3471-468E-8044-75DEF4B6178B}" destId="{F48D1F0F-8A1B-4A29-A3A7-5A822816F1D1}" srcOrd="0" destOrd="0" presId="urn:microsoft.com/office/officeart/2018/2/layout/IconVerticalSolidList"/>
    <dgm:cxn modelId="{07E97B11-AF42-44D4-980B-DB7486274BCB}" type="presParOf" srcId="{C8039A8E-3471-468E-8044-75DEF4B6178B}" destId="{713C60A3-C25C-4D17-8C37-8EA19E593419}" srcOrd="1" destOrd="0" presId="urn:microsoft.com/office/officeart/2018/2/layout/IconVerticalSolidList"/>
    <dgm:cxn modelId="{39F0F5F1-16CF-48D0-B253-6AB2E32DEFB3}" type="presParOf" srcId="{C8039A8E-3471-468E-8044-75DEF4B6178B}" destId="{9EF6ADBA-3308-4C0A-831F-459A6E94D5CE}" srcOrd="2" destOrd="0" presId="urn:microsoft.com/office/officeart/2018/2/layout/IconVerticalSolidList"/>
    <dgm:cxn modelId="{87CE0CDE-6E25-4ABA-80B7-C8F382BBA4C0}" type="presParOf" srcId="{C8039A8E-3471-468E-8044-75DEF4B6178B}" destId="{2D308A10-DB9E-430E-9D69-99C0429960A8}" srcOrd="3" destOrd="0" presId="urn:microsoft.com/office/officeart/2018/2/layout/IconVerticalSolidList"/>
    <dgm:cxn modelId="{BABCF862-96D7-4E70-9511-7BA697B71E50}" type="presParOf" srcId="{1AF44A96-6FAC-418E-8450-D1658AFB9191}" destId="{E739CE83-2345-4A9F-AC12-32C24FAD3247}" srcOrd="11" destOrd="0" presId="urn:microsoft.com/office/officeart/2018/2/layout/IconVerticalSolidList"/>
    <dgm:cxn modelId="{21D7AD9C-6CFE-4A69-BD1D-9FFF37E8AAAA}" type="presParOf" srcId="{1AF44A96-6FAC-418E-8450-D1658AFB9191}" destId="{E8475F27-5364-4CEA-9063-FF0FBD81C4E2}" srcOrd="12" destOrd="0" presId="urn:microsoft.com/office/officeart/2018/2/layout/IconVerticalSolidList"/>
    <dgm:cxn modelId="{96C0B62C-6EE2-4C71-90D4-7DFB177D4BC0}" type="presParOf" srcId="{E8475F27-5364-4CEA-9063-FF0FBD81C4E2}" destId="{312AA14A-9AFC-4E76-85D2-1B072764F4A8}" srcOrd="0" destOrd="0" presId="urn:microsoft.com/office/officeart/2018/2/layout/IconVerticalSolidList"/>
    <dgm:cxn modelId="{0074F807-9E1F-4E6A-91FC-2715F79BF86A}" type="presParOf" srcId="{E8475F27-5364-4CEA-9063-FF0FBD81C4E2}" destId="{3AC730DA-5D1B-473A-BA27-C630442E299F}" srcOrd="1" destOrd="0" presId="urn:microsoft.com/office/officeart/2018/2/layout/IconVerticalSolidList"/>
    <dgm:cxn modelId="{9A2D095E-8E6D-4619-A132-4DCF28D6E3E1}" type="presParOf" srcId="{E8475F27-5364-4CEA-9063-FF0FBD81C4E2}" destId="{8ED3D1D1-D917-4819-83EB-F5A055FBD0CD}" srcOrd="2" destOrd="0" presId="urn:microsoft.com/office/officeart/2018/2/layout/IconVerticalSolidList"/>
    <dgm:cxn modelId="{063F3B68-0B30-40AC-A6C6-7FF7B68C8583}" type="presParOf" srcId="{E8475F27-5364-4CEA-9063-FF0FBD81C4E2}" destId="{A1EC4812-8F67-4D4A-8DFC-69D4101643F6}" srcOrd="3" destOrd="0" presId="urn:microsoft.com/office/officeart/2018/2/layout/IconVerticalSolidList"/>
    <dgm:cxn modelId="{636061A9-AF9E-4286-B0F6-E5D6540EE0CE}" type="presParOf" srcId="{1AF44A96-6FAC-418E-8450-D1658AFB9191}" destId="{A3F9C699-B10E-47FB-B81A-3DF14509C541}" srcOrd="13" destOrd="0" presId="urn:microsoft.com/office/officeart/2018/2/layout/IconVerticalSolidList"/>
    <dgm:cxn modelId="{518B8E4B-03A3-4B5A-A073-CD6F5309EEAF}" type="presParOf" srcId="{1AF44A96-6FAC-418E-8450-D1658AFB9191}" destId="{4EFD44FB-5A63-4959-B16C-5A477E119FED}" srcOrd="14" destOrd="0" presId="urn:microsoft.com/office/officeart/2018/2/layout/IconVerticalSolidList"/>
    <dgm:cxn modelId="{08701D91-8FFE-4A98-8C38-762F6EEF99F9}" type="presParOf" srcId="{4EFD44FB-5A63-4959-B16C-5A477E119FED}" destId="{991B413A-9562-44EC-B154-73DAACE1EA57}" srcOrd="0" destOrd="0" presId="urn:microsoft.com/office/officeart/2018/2/layout/IconVerticalSolidList"/>
    <dgm:cxn modelId="{8F4E0379-C3FB-4DD2-B345-ACF9A0CAE11F}" type="presParOf" srcId="{4EFD44FB-5A63-4959-B16C-5A477E119FED}" destId="{716D1D20-9290-4232-BA87-C814B8C4CC26}" srcOrd="1" destOrd="0" presId="urn:microsoft.com/office/officeart/2018/2/layout/IconVerticalSolidList"/>
    <dgm:cxn modelId="{E97B9452-E47D-46B7-AB85-57B8388ECD00}" type="presParOf" srcId="{4EFD44FB-5A63-4959-B16C-5A477E119FED}" destId="{8E962CA3-445B-45FF-A4F8-97242CC5061A}" srcOrd="2" destOrd="0" presId="urn:microsoft.com/office/officeart/2018/2/layout/IconVerticalSolidList"/>
    <dgm:cxn modelId="{A7B5FDCE-DFFF-4786-9F67-F3FAB5EE2496}" type="presParOf" srcId="{4EFD44FB-5A63-4959-B16C-5A477E119FED}" destId="{46CDAC2A-D2D0-4160-B589-1CB59EFF3617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6D826B5-58CC-44DC-9F65-A595BAE2146E}" type="doc">
      <dgm:prSet loTypeId="urn:microsoft.com/office/officeart/2005/8/layout/radial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FD6D82F-8D2E-45AB-929D-504A00FE3E95}">
      <dgm:prSet phldrT="[Text]"/>
      <dgm:spPr/>
      <dgm:t>
        <a:bodyPr/>
        <a:lstStyle/>
        <a:p>
          <a:r>
            <a:rPr lang="en-US"/>
            <a:t>Sites Authority</a:t>
          </a:r>
        </a:p>
      </dgm:t>
    </dgm:pt>
    <dgm:pt modelId="{0258C287-64DF-4D56-AB7B-1E513A8098CB}" type="parTrans" cxnId="{FF33C172-8A25-45C0-A2A4-05ED06481C5A}">
      <dgm:prSet/>
      <dgm:spPr/>
      <dgm:t>
        <a:bodyPr/>
        <a:lstStyle/>
        <a:p>
          <a:endParaRPr lang="en-US"/>
        </a:p>
      </dgm:t>
    </dgm:pt>
    <dgm:pt modelId="{27F87CD3-9A8D-410E-9475-A617288A1871}" type="sibTrans" cxnId="{FF33C172-8A25-45C0-A2A4-05ED06481C5A}">
      <dgm:prSet/>
      <dgm:spPr/>
      <dgm:t>
        <a:bodyPr/>
        <a:lstStyle/>
        <a:p>
          <a:endParaRPr lang="en-US"/>
        </a:p>
      </dgm:t>
    </dgm:pt>
    <dgm:pt modelId="{9E5F3605-905C-4F00-B64B-8E9589478C4C}">
      <dgm:prSet phldrT="[Text]" custT="1"/>
      <dgm:spPr>
        <a:solidFill>
          <a:srgbClr val="FFC000">
            <a:alpha val="50000"/>
          </a:srgbClr>
        </a:solidFill>
      </dgm:spPr>
      <dgm:t>
        <a:bodyPr/>
        <a:lstStyle/>
        <a:p>
          <a:r>
            <a:rPr lang="en-US" sz="1600" b="1"/>
            <a:t>Partner Facilities</a:t>
          </a:r>
        </a:p>
      </dgm:t>
    </dgm:pt>
    <dgm:pt modelId="{89F05ECB-5349-4583-AFFE-C2AC8BBC68BE}" type="parTrans" cxnId="{D4B56E5B-259A-4FFD-933C-DD46FA8D019F}">
      <dgm:prSet/>
      <dgm:spPr/>
      <dgm:t>
        <a:bodyPr/>
        <a:lstStyle/>
        <a:p>
          <a:endParaRPr lang="en-US"/>
        </a:p>
      </dgm:t>
    </dgm:pt>
    <dgm:pt modelId="{7386A70C-A110-484C-96BB-EDDF016E29E3}" type="sibTrans" cxnId="{D4B56E5B-259A-4FFD-933C-DD46FA8D019F}">
      <dgm:prSet/>
      <dgm:spPr/>
      <dgm:t>
        <a:bodyPr/>
        <a:lstStyle/>
        <a:p>
          <a:endParaRPr lang="en-US"/>
        </a:p>
      </dgm:t>
    </dgm:pt>
    <dgm:pt modelId="{38FF7AA3-2178-4C1E-A67E-5FAE1612C9AF}">
      <dgm:prSet phldrT="[Text]" custT="1"/>
      <dgm:spPr>
        <a:solidFill>
          <a:schemeClr val="accent2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en-US" sz="1600" b="1"/>
            <a:t>Stand Alone and Specialty</a:t>
          </a:r>
        </a:p>
      </dgm:t>
    </dgm:pt>
    <dgm:pt modelId="{02FB5941-577D-49C0-9BC8-E70C226BFE6A}" type="parTrans" cxnId="{46D61BC2-F6A8-47FA-943A-101DCF81B598}">
      <dgm:prSet/>
      <dgm:spPr/>
      <dgm:t>
        <a:bodyPr/>
        <a:lstStyle/>
        <a:p>
          <a:endParaRPr lang="en-US"/>
        </a:p>
      </dgm:t>
    </dgm:pt>
    <dgm:pt modelId="{2B68B038-956B-4A3F-8CD5-1B42C4E3F415}" type="sibTrans" cxnId="{46D61BC2-F6A8-47FA-943A-101DCF81B598}">
      <dgm:prSet/>
      <dgm:spPr/>
      <dgm:t>
        <a:bodyPr/>
        <a:lstStyle/>
        <a:p>
          <a:endParaRPr lang="en-US"/>
        </a:p>
      </dgm:t>
    </dgm:pt>
    <dgm:pt modelId="{1B4D05AA-1363-421D-A877-C1DDFAB945C8}">
      <dgm:prSet phldrT="[Text]" custT="1"/>
      <dgm:spPr>
        <a:solidFill>
          <a:srgbClr val="7030A0">
            <a:alpha val="50000"/>
          </a:srgbClr>
        </a:solidFill>
      </dgm:spPr>
      <dgm:t>
        <a:bodyPr/>
        <a:lstStyle/>
        <a:p>
          <a:pPr>
            <a:spcAft>
              <a:spcPts val="0"/>
            </a:spcAft>
          </a:pPr>
          <a:r>
            <a:rPr lang="en-US" sz="1600" b="1"/>
            <a:t>Reservoir</a:t>
          </a:r>
        </a:p>
        <a:p>
          <a:pPr>
            <a:spcAft>
              <a:spcPts val="0"/>
            </a:spcAft>
          </a:pPr>
          <a:r>
            <a:rPr lang="en-US" sz="1600" b="1"/>
            <a:t>Facilities</a:t>
          </a:r>
        </a:p>
      </dgm:t>
    </dgm:pt>
    <dgm:pt modelId="{8AB1FED5-BA66-4697-800B-A496471AF6FD}" type="parTrans" cxnId="{6CE46DC4-E38A-444D-9A87-614B7B0B9026}">
      <dgm:prSet/>
      <dgm:spPr/>
      <dgm:t>
        <a:bodyPr/>
        <a:lstStyle/>
        <a:p>
          <a:endParaRPr lang="en-US"/>
        </a:p>
      </dgm:t>
    </dgm:pt>
    <dgm:pt modelId="{B52F0C43-084F-4C99-8541-D42AA426703B}" type="sibTrans" cxnId="{6CE46DC4-E38A-444D-9A87-614B7B0B9026}">
      <dgm:prSet/>
      <dgm:spPr/>
      <dgm:t>
        <a:bodyPr/>
        <a:lstStyle/>
        <a:p>
          <a:endParaRPr lang="en-US"/>
        </a:p>
      </dgm:t>
    </dgm:pt>
    <dgm:pt modelId="{AB43A170-1301-4427-8771-BCECA9AA5AC4}">
      <dgm:prSet phldrT="[Text]" custT="1"/>
      <dgm:spPr>
        <a:solidFill>
          <a:schemeClr val="accent3">
            <a:lumMod val="75000"/>
            <a:alpha val="50000"/>
          </a:schemeClr>
        </a:solidFill>
      </dgm:spPr>
      <dgm:t>
        <a:bodyPr lIns="0" tIns="0" rIns="0" bIns="0"/>
        <a:lstStyle/>
        <a:p>
          <a:r>
            <a:rPr lang="en-US" sz="1600" b="1"/>
            <a:t>Conveyance Facilities</a:t>
          </a:r>
        </a:p>
      </dgm:t>
    </dgm:pt>
    <dgm:pt modelId="{425AB6EE-9F3C-4ADF-800F-5C82EC59A816}" type="sibTrans" cxnId="{4FEF6BEC-72E7-4F77-9F94-223F41BCB92B}">
      <dgm:prSet/>
      <dgm:spPr/>
      <dgm:t>
        <a:bodyPr/>
        <a:lstStyle/>
        <a:p>
          <a:endParaRPr lang="en-US"/>
        </a:p>
      </dgm:t>
    </dgm:pt>
    <dgm:pt modelId="{51F6F227-F360-4D39-B3DD-752F5014BBFE}" type="parTrans" cxnId="{4FEF6BEC-72E7-4F77-9F94-223F41BCB92B}">
      <dgm:prSet/>
      <dgm:spPr/>
      <dgm:t>
        <a:bodyPr/>
        <a:lstStyle/>
        <a:p>
          <a:endParaRPr lang="en-US"/>
        </a:p>
      </dgm:t>
    </dgm:pt>
    <dgm:pt modelId="{B9CCA42C-7CBD-47C8-8249-C7DA34A943F1}" type="pres">
      <dgm:prSet presAssocID="{46D826B5-58CC-44DC-9F65-A595BAE2146E}" presName="composite" presStyleCnt="0">
        <dgm:presLayoutVars>
          <dgm:chMax val="1"/>
          <dgm:dir/>
          <dgm:resizeHandles val="exact"/>
        </dgm:presLayoutVars>
      </dgm:prSet>
      <dgm:spPr/>
    </dgm:pt>
    <dgm:pt modelId="{74FFAFB6-C708-4106-A288-D14295837936}" type="pres">
      <dgm:prSet presAssocID="{46D826B5-58CC-44DC-9F65-A595BAE2146E}" presName="radial" presStyleCnt="0">
        <dgm:presLayoutVars>
          <dgm:animLvl val="ctr"/>
        </dgm:presLayoutVars>
      </dgm:prSet>
      <dgm:spPr/>
    </dgm:pt>
    <dgm:pt modelId="{3ED30457-AC33-4D67-B301-0C693F0426AC}" type="pres">
      <dgm:prSet presAssocID="{DFD6D82F-8D2E-45AB-929D-504A00FE3E95}" presName="centerShape" presStyleLbl="vennNode1" presStyleIdx="0" presStyleCnt="5"/>
      <dgm:spPr/>
    </dgm:pt>
    <dgm:pt modelId="{ABC25C00-9369-4F0E-9B61-7120E864D23C}" type="pres">
      <dgm:prSet presAssocID="{9E5F3605-905C-4F00-B64B-8E9589478C4C}" presName="node" presStyleLbl="vennNode1" presStyleIdx="1" presStyleCnt="5" custScaleX="116754" custScaleY="116754">
        <dgm:presLayoutVars>
          <dgm:bulletEnabled val="1"/>
        </dgm:presLayoutVars>
      </dgm:prSet>
      <dgm:spPr/>
    </dgm:pt>
    <dgm:pt modelId="{FE25EB39-9CD4-4FE6-A3D0-51C8D0A55E17}" type="pres">
      <dgm:prSet presAssocID="{38FF7AA3-2178-4C1E-A67E-5FAE1612C9AF}" presName="node" presStyleLbl="vennNode1" presStyleIdx="2" presStyleCnt="5" custScaleX="116754" custScaleY="116754">
        <dgm:presLayoutVars>
          <dgm:bulletEnabled val="1"/>
        </dgm:presLayoutVars>
      </dgm:prSet>
      <dgm:spPr/>
    </dgm:pt>
    <dgm:pt modelId="{0BCB79CC-0FF4-4458-B38D-0480589DD7AB}" type="pres">
      <dgm:prSet presAssocID="{1B4D05AA-1363-421D-A877-C1DDFAB945C8}" presName="node" presStyleLbl="vennNode1" presStyleIdx="3" presStyleCnt="5" custScaleX="116754" custScaleY="116754">
        <dgm:presLayoutVars>
          <dgm:bulletEnabled val="1"/>
        </dgm:presLayoutVars>
      </dgm:prSet>
      <dgm:spPr/>
    </dgm:pt>
    <dgm:pt modelId="{8AA76D69-A9C3-45D4-B7AF-88F6C4F96F13}" type="pres">
      <dgm:prSet presAssocID="{AB43A170-1301-4427-8771-BCECA9AA5AC4}" presName="node" presStyleLbl="vennNode1" presStyleIdx="4" presStyleCnt="5" custScaleX="116754" custScaleY="116754">
        <dgm:presLayoutVars>
          <dgm:bulletEnabled val="1"/>
        </dgm:presLayoutVars>
      </dgm:prSet>
      <dgm:spPr/>
    </dgm:pt>
  </dgm:ptLst>
  <dgm:cxnLst>
    <dgm:cxn modelId="{BD5B8E07-1F95-4CCF-AD82-4C379C8DA7D2}" type="presOf" srcId="{AB43A170-1301-4427-8771-BCECA9AA5AC4}" destId="{8AA76D69-A9C3-45D4-B7AF-88F6C4F96F13}" srcOrd="0" destOrd="0" presId="urn:microsoft.com/office/officeart/2005/8/layout/radial3"/>
    <dgm:cxn modelId="{8CE05918-C991-4C72-86B7-1E556E201598}" type="presOf" srcId="{DFD6D82F-8D2E-45AB-929D-504A00FE3E95}" destId="{3ED30457-AC33-4D67-B301-0C693F0426AC}" srcOrd="0" destOrd="0" presId="urn:microsoft.com/office/officeart/2005/8/layout/radial3"/>
    <dgm:cxn modelId="{158B8E3C-BD48-4621-B12E-20D7211A7D0B}" type="presOf" srcId="{38FF7AA3-2178-4C1E-A67E-5FAE1612C9AF}" destId="{FE25EB39-9CD4-4FE6-A3D0-51C8D0A55E17}" srcOrd="0" destOrd="0" presId="urn:microsoft.com/office/officeart/2005/8/layout/radial3"/>
    <dgm:cxn modelId="{D4B56E5B-259A-4FFD-933C-DD46FA8D019F}" srcId="{DFD6D82F-8D2E-45AB-929D-504A00FE3E95}" destId="{9E5F3605-905C-4F00-B64B-8E9589478C4C}" srcOrd="0" destOrd="0" parTransId="{89F05ECB-5349-4583-AFFE-C2AC8BBC68BE}" sibTransId="{7386A70C-A110-484C-96BB-EDDF016E29E3}"/>
    <dgm:cxn modelId="{A50DA06A-748B-440A-95C3-80DF5A07DC20}" type="presOf" srcId="{1B4D05AA-1363-421D-A877-C1DDFAB945C8}" destId="{0BCB79CC-0FF4-4458-B38D-0480589DD7AB}" srcOrd="0" destOrd="0" presId="urn:microsoft.com/office/officeart/2005/8/layout/radial3"/>
    <dgm:cxn modelId="{FF33C172-8A25-45C0-A2A4-05ED06481C5A}" srcId="{46D826B5-58CC-44DC-9F65-A595BAE2146E}" destId="{DFD6D82F-8D2E-45AB-929D-504A00FE3E95}" srcOrd="0" destOrd="0" parTransId="{0258C287-64DF-4D56-AB7B-1E513A8098CB}" sibTransId="{27F87CD3-9A8D-410E-9475-A617288A1871}"/>
    <dgm:cxn modelId="{11FCA176-3D37-4197-B344-A071C15FD75C}" type="presOf" srcId="{9E5F3605-905C-4F00-B64B-8E9589478C4C}" destId="{ABC25C00-9369-4F0E-9B61-7120E864D23C}" srcOrd="0" destOrd="0" presId="urn:microsoft.com/office/officeart/2005/8/layout/radial3"/>
    <dgm:cxn modelId="{46D61BC2-F6A8-47FA-943A-101DCF81B598}" srcId="{DFD6D82F-8D2E-45AB-929D-504A00FE3E95}" destId="{38FF7AA3-2178-4C1E-A67E-5FAE1612C9AF}" srcOrd="1" destOrd="0" parTransId="{02FB5941-577D-49C0-9BC8-E70C226BFE6A}" sibTransId="{2B68B038-956B-4A3F-8CD5-1B42C4E3F415}"/>
    <dgm:cxn modelId="{6CE46DC4-E38A-444D-9A87-614B7B0B9026}" srcId="{DFD6D82F-8D2E-45AB-929D-504A00FE3E95}" destId="{1B4D05AA-1363-421D-A877-C1DDFAB945C8}" srcOrd="2" destOrd="0" parTransId="{8AB1FED5-BA66-4697-800B-A496471AF6FD}" sibTransId="{B52F0C43-084F-4C99-8541-D42AA426703B}"/>
    <dgm:cxn modelId="{0B49D3D7-2A95-4383-B096-E27A8E7C1B0C}" type="presOf" srcId="{46D826B5-58CC-44DC-9F65-A595BAE2146E}" destId="{B9CCA42C-7CBD-47C8-8249-C7DA34A943F1}" srcOrd="0" destOrd="0" presId="urn:microsoft.com/office/officeart/2005/8/layout/radial3"/>
    <dgm:cxn modelId="{4FEF6BEC-72E7-4F77-9F94-223F41BCB92B}" srcId="{DFD6D82F-8D2E-45AB-929D-504A00FE3E95}" destId="{AB43A170-1301-4427-8771-BCECA9AA5AC4}" srcOrd="3" destOrd="0" parTransId="{51F6F227-F360-4D39-B3DD-752F5014BBFE}" sibTransId="{425AB6EE-9F3C-4ADF-800F-5C82EC59A816}"/>
    <dgm:cxn modelId="{11A446EE-4971-4E74-BFFD-90A62E4BEADA}" type="presParOf" srcId="{B9CCA42C-7CBD-47C8-8249-C7DA34A943F1}" destId="{74FFAFB6-C708-4106-A288-D14295837936}" srcOrd="0" destOrd="0" presId="urn:microsoft.com/office/officeart/2005/8/layout/radial3"/>
    <dgm:cxn modelId="{E1459D55-BED2-4FC8-B879-9E8E4B171833}" type="presParOf" srcId="{74FFAFB6-C708-4106-A288-D14295837936}" destId="{3ED30457-AC33-4D67-B301-0C693F0426AC}" srcOrd="0" destOrd="0" presId="urn:microsoft.com/office/officeart/2005/8/layout/radial3"/>
    <dgm:cxn modelId="{A4230AC2-59E6-4536-A0C6-03FB0545528F}" type="presParOf" srcId="{74FFAFB6-C708-4106-A288-D14295837936}" destId="{ABC25C00-9369-4F0E-9B61-7120E864D23C}" srcOrd="1" destOrd="0" presId="urn:microsoft.com/office/officeart/2005/8/layout/radial3"/>
    <dgm:cxn modelId="{BBCE34AC-C7F3-4050-8350-31A80C309D3F}" type="presParOf" srcId="{74FFAFB6-C708-4106-A288-D14295837936}" destId="{FE25EB39-9CD4-4FE6-A3D0-51C8D0A55E17}" srcOrd="2" destOrd="0" presId="urn:microsoft.com/office/officeart/2005/8/layout/radial3"/>
    <dgm:cxn modelId="{CD8B6BC3-BCAA-4D3E-90D4-58979FF330FF}" type="presParOf" srcId="{74FFAFB6-C708-4106-A288-D14295837936}" destId="{0BCB79CC-0FF4-4458-B38D-0480589DD7AB}" srcOrd="3" destOrd="0" presId="urn:microsoft.com/office/officeart/2005/8/layout/radial3"/>
    <dgm:cxn modelId="{30722FAD-CDCA-4ED7-ACE2-A97374DB7023}" type="presParOf" srcId="{74FFAFB6-C708-4106-A288-D14295837936}" destId="{8AA76D69-A9C3-45D4-B7AF-88F6C4F96F13}" srcOrd="4" destOrd="0" presId="urn:microsoft.com/office/officeart/2005/8/layout/radial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8DE4B2-CF53-45C4-A599-CE08B35CCD7A}">
      <dsp:nvSpPr>
        <dsp:cNvPr id="0" name=""/>
        <dsp:cNvSpPr/>
      </dsp:nvSpPr>
      <dsp:spPr>
        <a:xfrm>
          <a:off x="0" y="2743"/>
          <a:ext cx="8229600" cy="3778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7B2813-B68B-4F36-90E0-95BC4335C216}">
      <dsp:nvSpPr>
        <dsp:cNvPr id="0" name=""/>
        <dsp:cNvSpPr/>
      </dsp:nvSpPr>
      <dsp:spPr>
        <a:xfrm>
          <a:off x="114309" y="87767"/>
          <a:ext cx="208038" cy="20783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CF1957-1BCE-4204-8898-79FAE5FDE13D}">
      <dsp:nvSpPr>
        <dsp:cNvPr id="0" name=""/>
        <dsp:cNvSpPr/>
      </dsp:nvSpPr>
      <dsp:spPr>
        <a:xfrm>
          <a:off x="436657" y="2743"/>
          <a:ext cx="7747210" cy="460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741" tIns="48741" rIns="48741" bIns="48741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Water Right – draft order issued March 19, 2026 and final by mid Sept 2026</a:t>
          </a:r>
        </a:p>
      </dsp:txBody>
      <dsp:txXfrm>
        <a:off x="436657" y="2743"/>
        <a:ext cx="7747210" cy="460544"/>
      </dsp:txXfrm>
    </dsp:sp>
    <dsp:sp modelId="{F5F11CDA-1A2E-4934-934A-67054B085BB2}">
      <dsp:nvSpPr>
        <dsp:cNvPr id="0" name=""/>
        <dsp:cNvSpPr/>
      </dsp:nvSpPr>
      <dsp:spPr>
        <a:xfrm>
          <a:off x="0" y="578424"/>
          <a:ext cx="8229600" cy="3778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F072883-759D-4C6A-80C3-F524EC7D381F}">
      <dsp:nvSpPr>
        <dsp:cNvPr id="0" name=""/>
        <dsp:cNvSpPr/>
      </dsp:nvSpPr>
      <dsp:spPr>
        <a:xfrm>
          <a:off x="114309" y="663448"/>
          <a:ext cx="208038" cy="20783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F21A76-C128-4873-9D94-5FD0DFCD8848}">
      <dsp:nvSpPr>
        <dsp:cNvPr id="0" name=""/>
        <dsp:cNvSpPr/>
      </dsp:nvSpPr>
      <dsp:spPr>
        <a:xfrm>
          <a:off x="436657" y="578424"/>
          <a:ext cx="7747210" cy="460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741" tIns="48741" rIns="48741" bIns="4874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Critical permits and approvals – ITP’s and BO (</a:t>
          </a:r>
          <a:r>
            <a:rPr lang="en-US" sz="1400" kern="1200" dirty="0" err="1"/>
            <a:t>constr</a:t>
          </a:r>
          <a:r>
            <a:rPr lang="en-US" sz="1400" kern="1200" dirty="0"/>
            <a:t>) received, 404/401 (wetlands) in progress, Sec 106/ROD complete</a:t>
          </a:r>
        </a:p>
      </dsp:txBody>
      <dsp:txXfrm>
        <a:off x="436657" y="578424"/>
        <a:ext cx="7747210" cy="460544"/>
      </dsp:txXfrm>
    </dsp:sp>
    <dsp:sp modelId="{4B91281A-E37E-42B3-8CA4-92F6C84726B1}">
      <dsp:nvSpPr>
        <dsp:cNvPr id="0" name=""/>
        <dsp:cNvSpPr/>
      </dsp:nvSpPr>
      <dsp:spPr>
        <a:xfrm>
          <a:off x="0" y="1154105"/>
          <a:ext cx="8229600" cy="3778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E77AE4-E214-4842-BCF5-5ADA73F1C33D}">
      <dsp:nvSpPr>
        <dsp:cNvPr id="0" name=""/>
        <dsp:cNvSpPr/>
      </dsp:nvSpPr>
      <dsp:spPr>
        <a:xfrm>
          <a:off x="114309" y="1239129"/>
          <a:ext cx="208038" cy="20783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2C0492-C785-4EC0-8B35-0BF010CFCF9C}">
      <dsp:nvSpPr>
        <dsp:cNvPr id="0" name=""/>
        <dsp:cNvSpPr/>
      </dsp:nvSpPr>
      <dsp:spPr>
        <a:xfrm>
          <a:off x="436657" y="1154105"/>
          <a:ext cx="7747210" cy="460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741" tIns="48741" rIns="48741" bIns="4874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Construction Contractor Selections – underway</a:t>
          </a:r>
        </a:p>
      </dsp:txBody>
      <dsp:txXfrm>
        <a:off x="436657" y="1154105"/>
        <a:ext cx="7747210" cy="460544"/>
      </dsp:txXfrm>
    </dsp:sp>
    <dsp:sp modelId="{F10AC5B5-51F6-44A9-B87C-1F70381467F2}">
      <dsp:nvSpPr>
        <dsp:cNvPr id="0" name=""/>
        <dsp:cNvSpPr/>
      </dsp:nvSpPr>
      <dsp:spPr>
        <a:xfrm>
          <a:off x="0" y="1729786"/>
          <a:ext cx="8229600" cy="3778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066953-ECBC-48D7-8E4E-EF3A4F2FEC80}">
      <dsp:nvSpPr>
        <dsp:cNvPr id="0" name=""/>
        <dsp:cNvSpPr/>
      </dsp:nvSpPr>
      <dsp:spPr>
        <a:xfrm>
          <a:off x="114309" y="1814810"/>
          <a:ext cx="208038" cy="207835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F1C4782-B36E-4790-B51C-028F32C98AB7}">
      <dsp:nvSpPr>
        <dsp:cNvPr id="0" name=""/>
        <dsp:cNvSpPr/>
      </dsp:nvSpPr>
      <dsp:spPr>
        <a:xfrm>
          <a:off x="436657" y="1729786"/>
          <a:ext cx="7747210" cy="460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741" tIns="48741" rIns="48741" bIns="4874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Land Acquisitions - ~ 90% of critical path project area acquired, TROEs being secured for enviro surveys</a:t>
          </a:r>
        </a:p>
      </dsp:txBody>
      <dsp:txXfrm>
        <a:off x="436657" y="1729786"/>
        <a:ext cx="7747210" cy="460544"/>
      </dsp:txXfrm>
    </dsp:sp>
    <dsp:sp modelId="{C3FAD776-E1F2-4908-9DEF-8F3B6D50B7FC}">
      <dsp:nvSpPr>
        <dsp:cNvPr id="0" name=""/>
        <dsp:cNvSpPr/>
      </dsp:nvSpPr>
      <dsp:spPr>
        <a:xfrm>
          <a:off x="0" y="2305467"/>
          <a:ext cx="8229600" cy="3778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9F92890-85AD-4750-B07D-423247210F27}">
      <dsp:nvSpPr>
        <dsp:cNvPr id="0" name=""/>
        <dsp:cNvSpPr/>
      </dsp:nvSpPr>
      <dsp:spPr>
        <a:xfrm>
          <a:off x="114309" y="2390491"/>
          <a:ext cx="208038" cy="207835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FD7F5B-CFEC-4CAB-BB73-D79BCBB8CC82}">
      <dsp:nvSpPr>
        <dsp:cNvPr id="0" name=""/>
        <dsp:cNvSpPr/>
      </dsp:nvSpPr>
      <dsp:spPr>
        <a:xfrm>
          <a:off x="436657" y="2305467"/>
          <a:ext cx="7747210" cy="460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741" tIns="48741" rIns="48741" bIns="4874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Engineering Design – completed to ~ 30% design, DSOD initial review complete (no red flags)</a:t>
          </a:r>
        </a:p>
      </dsp:txBody>
      <dsp:txXfrm>
        <a:off x="436657" y="2305467"/>
        <a:ext cx="7747210" cy="460544"/>
      </dsp:txXfrm>
    </dsp:sp>
    <dsp:sp modelId="{F48D1F0F-8A1B-4A29-A3A7-5A822816F1D1}">
      <dsp:nvSpPr>
        <dsp:cNvPr id="0" name=""/>
        <dsp:cNvSpPr/>
      </dsp:nvSpPr>
      <dsp:spPr>
        <a:xfrm>
          <a:off x="0" y="2881148"/>
          <a:ext cx="8229600" cy="3778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3C60A3-C25C-4D17-8C37-8EA19E593419}">
      <dsp:nvSpPr>
        <dsp:cNvPr id="0" name=""/>
        <dsp:cNvSpPr/>
      </dsp:nvSpPr>
      <dsp:spPr>
        <a:xfrm>
          <a:off x="114309" y="2966172"/>
          <a:ext cx="208038" cy="207835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308A10-DB9E-430E-9D69-99C0429960A8}">
      <dsp:nvSpPr>
        <dsp:cNvPr id="0" name=""/>
        <dsp:cNvSpPr/>
      </dsp:nvSpPr>
      <dsp:spPr>
        <a:xfrm>
          <a:off x="436657" y="2881148"/>
          <a:ext cx="7747210" cy="460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741" tIns="48741" rIns="48741" bIns="4874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Cost Estimate and Schedule Update– cost updated in June 2025, schedule updated in January 2026</a:t>
          </a:r>
        </a:p>
      </dsp:txBody>
      <dsp:txXfrm>
        <a:off x="436657" y="2881148"/>
        <a:ext cx="7747210" cy="460544"/>
      </dsp:txXfrm>
    </dsp:sp>
    <dsp:sp modelId="{312AA14A-9AFC-4E76-85D2-1B072764F4A8}">
      <dsp:nvSpPr>
        <dsp:cNvPr id="0" name=""/>
        <dsp:cNvSpPr/>
      </dsp:nvSpPr>
      <dsp:spPr>
        <a:xfrm>
          <a:off x="0" y="3456829"/>
          <a:ext cx="8229600" cy="3778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AC730DA-5D1B-473A-BA27-C630442E299F}">
      <dsp:nvSpPr>
        <dsp:cNvPr id="0" name=""/>
        <dsp:cNvSpPr/>
      </dsp:nvSpPr>
      <dsp:spPr>
        <a:xfrm>
          <a:off x="114309" y="3541853"/>
          <a:ext cx="208038" cy="207835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1EC4812-8F67-4D4A-8DFC-69D4101643F6}">
      <dsp:nvSpPr>
        <dsp:cNvPr id="0" name=""/>
        <dsp:cNvSpPr/>
      </dsp:nvSpPr>
      <dsp:spPr>
        <a:xfrm>
          <a:off x="436657" y="3456829"/>
          <a:ext cx="7747210" cy="460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741" tIns="48741" rIns="48741" bIns="4874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Financing – sources secured and loan agreements being negotiated</a:t>
          </a:r>
        </a:p>
      </dsp:txBody>
      <dsp:txXfrm>
        <a:off x="436657" y="3456829"/>
        <a:ext cx="7747210" cy="460544"/>
      </dsp:txXfrm>
    </dsp:sp>
    <dsp:sp modelId="{991B413A-9562-44EC-B154-73DAACE1EA57}">
      <dsp:nvSpPr>
        <dsp:cNvPr id="0" name=""/>
        <dsp:cNvSpPr/>
      </dsp:nvSpPr>
      <dsp:spPr>
        <a:xfrm>
          <a:off x="0" y="4032510"/>
          <a:ext cx="8229600" cy="377882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6D1D20-9290-4232-BA87-C814B8C4CC26}">
      <dsp:nvSpPr>
        <dsp:cNvPr id="0" name=""/>
        <dsp:cNvSpPr/>
      </dsp:nvSpPr>
      <dsp:spPr>
        <a:xfrm>
          <a:off x="114309" y="4117534"/>
          <a:ext cx="208038" cy="207835"/>
        </a:xfrm>
        <a:prstGeom prst="rect">
          <a:avLst/>
        </a:prstGeom>
        <a:blipFill>
          <a:blip xmlns:r="http://schemas.openxmlformats.org/officeDocument/2006/relationships"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DAC2A-D2D0-4160-B589-1CB59EFF3617}">
      <dsp:nvSpPr>
        <dsp:cNvPr id="0" name=""/>
        <dsp:cNvSpPr/>
      </dsp:nvSpPr>
      <dsp:spPr>
        <a:xfrm>
          <a:off x="436657" y="4032510"/>
          <a:ext cx="7747210" cy="4605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8741" tIns="48741" rIns="48741" bIns="48741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Off-Taker Contracts – in final negotiations</a:t>
          </a:r>
        </a:p>
      </dsp:txBody>
      <dsp:txXfrm>
        <a:off x="436657" y="4032510"/>
        <a:ext cx="7747210" cy="46054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D30457-AC33-4D67-B301-0C693F0426AC}">
      <dsp:nvSpPr>
        <dsp:cNvPr id="0" name=""/>
        <dsp:cNvSpPr/>
      </dsp:nvSpPr>
      <dsp:spPr>
        <a:xfrm>
          <a:off x="2919908" y="1068883"/>
          <a:ext cx="2662832" cy="266283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Sites Authority</a:t>
          </a:r>
        </a:p>
      </dsp:txBody>
      <dsp:txXfrm>
        <a:off x="3309871" y="1458846"/>
        <a:ext cx="1882906" cy="1882906"/>
      </dsp:txXfrm>
    </dsp:sp>
    <dsp:sp modelId="{ABC25C00-9369-4F0E-9B61-7120E864D23C}">
      <dsp:nvSpPr>
        <dsp:cNvPr id="0" name=""/>
        <dsp:cNvSpPr/>
      </dsp:nvSpPr>
      <dsp:spPr>
        <a:xfrm>
          <a:off x="3474084" y="-111057"/>
          <a:ext cx="1554481" cy="1554481"/>
        </a:xfrm>
        <a:prstGeom prst="ellipse">
          <a:avLst/>
        </a:prstGeom>
        <a:solidFill>
          <a:srgbClr val="FFC00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Partner Facilities</a:t>
          </a:r>
        </a:p>
      </dsp:txBody>
      <dsp:txXfrm>
        <a:off x="3701732" y="116591"/>
        <a:ext cx="1099185" cy="1099185"/>
      </dsp:txXfrm>
    </dsp:sp>
    <dsp:sp modelId="{FE25EB39-9CD4-4FE6-A3D0-51C8D0A55E17}">
      <dsp:nvSpPr>
        <dsp:cNvPr id="0" name=""/>
        <dsp:cNvSpPr/>
      </dsp:nvSpPr>
      <dsp:spPr>
        <a:xfrm>
          <a:off x="5208200" y="1623059"/>
          <a:ext cx="1554481" cy="1554481"/>
        </a:xfrm>
        <a:prstGeom prst="ellipse">
          <a:avLst/>
        </a:prstGeom>
        <a:solidFill>
          <a:schemeClr val="accent2">
            <a:lumMod val="60000"/>
            <a:lumOff val="40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Stand Alone and Specialty</a:t>
          </a:r>
        </a:p>
      </dsp:txBody>
      <dsp:txXfrm>
        <a:off x="5435848" y="1850707"/>
        <a:ext cx="1099185" cy="1099185"/>
      </dsp:txXfrm>
    </dsp:sp>
    <dsp:sp modelId="{0BCB79CC-0FF4-4458-B38D-0480589DD7AB}">
      <dsp:nvSpPr>
        <dsp:cNvPr id="0" name=""/>
        <dsp:cNvSpPr/>
      </dsp:nvSpPr>
      <dsp:spPr>
        <a:xfrm>
          <a:off x="3474084" y="3357175"/>
          <a:ext cx="1554481" cy="1554481"/>
        </a:xfrm>
        <a:prstGeom prst="ellipse">
          <a:avLst/>
        </a:prstGeom>
        <a:solidFill>
          <a:srgbClr val="7030A0">
            <a:alpha val="50000"/>
          </a:srgb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/>
            <a:t>Reservoir</a:t>
          </a:r>
        </a:p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600" b="1" kern="1200"/>
            <a:t>Facilities</a:t>
          </a:r>
        </a:p>
      </dsp:txBody>
      <dsp:txXfrm>
        <a:off x="3701732" y="3584823"/>
        <a:ext cx="1099185" cy="1099185"/>
      </dsp:txXfrm>
    </dsp:sp>
    <dsp:sp modelId="{8AA76D69-A9C3-45D4-B7AF-88F6C4F96F13}">
      <dsp:nvSpPr>
        <dsp:cNvPr id="0" name=""/>
        <dsp:cNvSpPr/>
      </dsp:nvSpPr>
      <dsp:spPr>
        <a:xfrm>
          <a:off x="1739967" y="1623059"/>
          <a:ext cx="1554481" cy="1554481"/>
        </a:xfrm>
        <a:prstGeom prst="ellipse">
          <a:avLst/>
        </a:prstGeom>
        <a:solidFill>
          <a:schemeClr val="accent3">
            <a:lumMod val="75000"/>
            <a:alpha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b="1" kern="1200"/>
            <a:t>Conveyance Facilities</a:t>
          </a:r>
        </a:p>
      </dsp:txBody>
      <dsp:txXfrm>
        <a:off x="1967615" y="1850707"/>
        <a:ext cx="1099185" cy="109918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3">
  <dgm:title val=""/>
  <dgm:desc val=""/>
  <dgm:catLst>
    <dgm:cat type="relationship" pri="31000"/>
    <dgm:cat type="cycle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/>
    <dgm:ruleLst/>
    <dgm:layoutNode name="radial">
      <dgm:varLst>
        <dgm:animLvl val="ctr"/>
      </dgm:varLst>
      <dgm:choose name="Name0">
        <dgm:if name="Name1" func="var" arg="dir" op="equ" val="norm">
          <dgm:choose name="Name2">
            <dgm:if name="Name3" axis="ch ch" ptType="node node" st="1 1" cnt="1 0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else name="Name4">
              <dgm:alg type="cycle">
                <dgm:param type="stAng" val="0"/>
                <dgm:param type="spanAng" val="360"/>
                <dgm:param type="ctrShpMap" val="fNode"/>
              </dgm:alg>
            </dgm:else>
          </dgm:choose>
        </dgm:if>
        <dgm:else name="Name5">
          <dgm:alg type="cycle">
            <dgm:param type="stAng" val="0"/>
            <dgm:param type="spanAng" val="-360"/>
            <dgm:param type="ctrShpMap" val="fNode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enterShape" refType="w"/>
        <dgm:constr type="h" for="ch" forName="centerShape" refType="h"/>
        <dgm:constr type="w" for="ch" forName="node" refType="w" fact="0.5"/>
        <dgm:constr type="h" for="ch" forName="node" refType="h" fact="0.5"/>
        <dgm:constr type="sp" refType="w" refFor="ch" refForName="node" fact="-0.2"/>
        <dgm:constr type="sibSp" refType="w" refFor="ch" refForName="node" fact="-0.2"/>
        <dgm:constr type="primFontSz" for="ch" forName="centerShape" val="65"/>
        <dgm:constr type="primFontSz" for="des" forName="node" val="65"/>
        <dgm:constr type="primFontSz" for="ch" forName="node" refType="primFontSz" refFor="ch" refForName="centerShape" op="lte"/>
      </dgm:constrLst>
      <dgm:ruleLst/>
      <dgm:forEach name="Name6" axis="ch" ptType="node" cnt="1">
        <dgm:layoutNode name="centerShape" styleLbl="vennNode1"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7" axis="ch" ptType="node">
          <dgm:layoutNode name="node" styleLbl="venn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C560EE8-3DF2-497F-954C-E3ED8EF4E31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1" y="0"/>
            <a:ext cx="3170249" cy="480710"/>
          </a:xfrm>
          <a:prstGeom prst="rect">
            <a:avLst/>
          </a:prstGeom>
        </p:spPr>
        <p:txBody>
          <a:bodyPr vert="horz" lIns="93025" tIns="46512" rIns="93025" bIns="4651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E905D4-505B-4664-832C-D1CDD97D9BC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12" y="0"/>
            <a:ext cx="3170249" cy="480710"/>
          </a:xfrm>
          <a:prstGeom prst="rect">
            <a:avLst/>
          </a:prstGeom>
        </p:spPr>
        <p:txBody>
          <a:bodyPr vert="horz" lIns="93025" tIns="46512" rIns="93025" bIns="46512" rtlCol="0"/>
          <a:lstStyle>
            <a:lvl1pPr algn="r">
              <a:defRPr sz="1200"/>
            </a:lvl1pPr>
          </a:lstStyle>
          <a:p>
            <a:fld id="{4356B9F1-C1D9-4653-8990-16AF5D8BD41D}" type="datetimeFigureOut">
              <a:rPr lang="en-US" smtClean="0"/>
              <a:t>4/10/2026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E2C0B93-6BB3-413E-8A65-07591F6D34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1" y="9120492"/>
            <a:ext cx="3170249" cy="480710"/>
          </a:xfrm>
          <a:prstGeom prst="rect">
            <a:avLst/>
          </a:prstGeom>
        </p:spPr>
        <p:txBody>
          <a:bodyPr vert="horz" lIns="93025" tIns="46512" rIns="93025" bIns="4651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22BEA-C058-4789-97FD-E2852D145F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12" y="9120492"/>
            <a:ext cx="3170249" cy="480710"/>
          </a:xfrm>
          <a:prstGeom prst="rect">
            <a:avLst/>
          </a:prstGeom>
        </p:spPr>
        <p:txBody>
          <a:bodyPr vert="horz" lIns="93025" tIns="46512" rIns="93025" bIns="46512" rtlCol="0" anchor="b"/>
          <a:lstStyle>
            <a:lvl1pPr algn="r">
              <a:defRPr sz="1200"/>
            </a:lvl1pPr>
          </a:lstStyle>
          <a:p>
            <a:fld id="{95B8637E-73F2-4D81-8690-61F3AA826E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7841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69920" cy="480060"/>
          </a:xfrm>
          <a:prstGeom prst="rect">
            <a:avLst/>
          </a:prstGeom>
        </p:spPr>
        <p:txBody>
          <a:bodyPr vert="horz" lIns="95695" tIns="47847" rIns="95695" bIns="478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1"/>
            <a:ext cx="3169920" cy="480060"/>
          </a:xfrm>
          <a:prstGeom prst="rect">
            <a:avLst/>
          </a:prstGeom>
        </p:spPr>
        <p:txBody>
          <a:bodyPr vert="horz" lIns="95695" tIns="47847" rIns="95695" bIns="47847" rtlCol="0"/>
          <a:lstStyle>
            <a:lvl1pPr algn="r">
              <a:defRPr sz="1200"/>
            </a:lvl1pPr>
          </a:lstStyle>
          <a:p>
            <a:fld id="{7840CB75-802D-4469-9DFE-7D4C2C34FD47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19138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695" tIns="47847" rIns="95695" bIns="4784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1"/>
            <a:ext cx="5852160" cy="4320540"/>
          </a:xfrm>
          <a:prstGeom prst="rect">
            <a:avLst/>
          </a:prstGeom>
        </p:spPr>
        <p:txBody>
          <a:bodyPr vert="horz" lIns="95695" tIns="47847" rIns="95695" bIns="47847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119475"/>
            <a:ext cx="3169920" cy="480060"/>
          </a:xfrm>
          <a:prstGeom prst="rect">
            <a:avLst/>
          </a:prstGeom>
        </p:spPr>
        <p:txBody>
          <a:bodyPr vert="horz" lIns="95695" tIns="47847" rIns="95695" bIns="478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5"/>
            <a:ext cx="3169920" cy="480060"/>
          </a:xfrm>
          <a:prstGeom prst="rect">
            <a:avLst/>
          </a:prstGeom>
        </p:spPr>
        <p:txBody>
          <a:bodyPr vert="horz" lIns="95695" tIns="47847" rIns="95695" bIns="47847" rtlCol="0" anchor="b"/>
          <a:lstStyle>
            <a:lvl1pPr algn="r">
              <a:defRPr sz="1200"/>
            </a:lvl1pPr>
          </a:lstStyle>
          <a:p>
            <a:fld id="{ECFD3E66-379D-4E08-BE3D-95FF93308A2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2526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19138"/>
            <a:ext cx="4800600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FD3E66-379D-4E08-BE3D-95FF93308A2C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D3E66-379D-4E08-BE3D-95FF93308A2C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84284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Jerry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D3E66-379D-4E08-BE3D-95FF93308A2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974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D3E66-379D-4E08-BE3D-95FF93308A2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3946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9 Packages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D3E66-379D-4E08-BE3D-95FF93308A2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694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Jerry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FD3E66-379D-4E08-BE3D-95FF93308A2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7792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5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7" Type="http://schemas.openxmlformats.org/officeDocument/2006/relationships/image" Target="../media/image15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E0574FC3-FB27-466C-A977-2FB82A1AE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500" r="1250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ADFF8D-D07F-4C37-A721-C3BFED4EC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122363"/>
            <a:ext cx="8229600" cy="230663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6C107B-743B-42D8-849A-342E31327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77087"/>
            <a:ext cx="8229600" cy="512762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2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D7977-749E-437F-B098-DA18A50270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3810000"/>
            <a:ext cx="8229600" cy="7620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348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 not remove" hidden="1">
            <a:extLst>
              <a:ext uri="{FF2B5EF4-FFF2-40B4-BE49-F238E27FC236}">
                <a16:creationId xmlns:a16="http://schemas.microsoft.com/office/drawing/2014/main" id="{7505EC9D-D72A-613A-D388-2406FF659BAA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5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5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5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58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5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8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58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5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8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58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8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58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8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58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8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58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8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6582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7687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25834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49440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o not remove" hidden="1">
            <a:extLst>
              <a:ext uri="{FF2B5EF4-FFF2-40B4-BE49-F238E27FC236}">
                <a16:creationId xmlns:a16="http://schemas.microsoft.com/office/drawing/2014/main" id="{331E0C8A-CB4E-6C5B-7A2E-F158F6102273}"/>
              </a:ext>
            </a:extLst>
          </p:cNvPr>
          <p:cNvSpPr/>
          <p:nvPr userDrawn="1"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433999-57DC-4729-B689-293032999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25F82-A1EE-4C2C-BD5F-97EA277EB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47366-DAB5-44FE-A78D-720280C86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71253-4D5F-4C50-9918-C7EF40C6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261007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entence Befor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3999-57DC-4729-B689-293032999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25F82-A1EE-4C2C-BD5F-97EA277EB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6019800" cy="44957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47366-DAB5-44FE-A78D-720280C86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71253-4D5F-4C50-9918-C7EF40C6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5C220A4-B48D-45C7-BDA6-9F1E283461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9400" y="1752600"/>
            <a:ext cx="2057400" cy="39624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3AFC09D-2599-4F42-943C-BE39A754E74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29400" y="5791200"/>
            <a:ext cx="2057400" cy="4572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>
                <a:solidFill>
                  <a:schemeClr val="accent1"/>
                </a:solidFill>
              </a:defRPr>
            </a:lvl2pPr>
            <a:lvl3pPr marL="914400" indent="0">
              <a:buNone/>
              <a:defRPr sz="1100">
                <a:solidFill>
                  <a:schemeClr val="accent1"/>
                </a:solidFill>
              </a:defRPr>
            </a:lvl3pPr>
            <a:lvl4pPr marL="1371600" indent="0">
              <a:buNone/>
              <a:defRPr sz="1050">
                <a:solidFill>
                  <a:schemeClr val="accent1"/>
                </a:solidFill>
              </a:defRPr>
            </a:lvl4pPr>
            <a:lvl5pPr marL="1828800" indent="0">
              <a:buNone/>
              <a:defRPr sz="10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4485014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s, Two Sid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3999-57DC-4729-B689-293032999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25F82-A1EE-4C2C-BD5F-97EA277EB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6019800" cy="44957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47366-DAB5-44FE-A78D-720280C86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71253-4D5F-4C50-9918-C7EF40C6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5C220A4-B48D-45C7-BDA6-9F1E283461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9400" y="1752600"/>
            <a:ext cx="2057400" cy="16764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78FFDB-DB4B-42E8-A9AA-0C96E8B84C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29400" y="3505200"/>
            <a:ext cx="2057400" cy="4572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>
                <a:solidFill>
                  <a:schemeClr val="accent1"/>
                </a:solidFill>
              </a:defRPr>
            </a:lvl2pPr>
            <a:lvl3pPr marL="914400" indent="0">
              <a:buNone/>
              <a:defRPr sz="1100">
                <a:solidFill>
                  <a:schemeClr val="accent1"/>
                </a:solidFill>
              </a:defRPr>
            </a:lvl3pPr>
            <a:lvl4pPr marL="1371600" indent="0">
              <a:buNone/>
              <a:defRPr sz="1050">
                <a:solidFill>
                  <a:schemeClr val="accent1"/>
                </a:solidFill>
              </a:defRPr>
            </a:lvl4pPr>
            <a:lvl5pPr marL="1828800" indent="0">
              <a:buNone/>
              <a:defRPr sz="10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FADCB90-4E15-4E08-8AFE-A889A6B6397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29400" y="4038600"/>
            <a:ext cx="2057400" cy="16764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3AFC09D-2599-4F42-943C-BE39A754E74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29400" y="5791200"/>
            <a:ext cx="2057400" cy="4572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>
                <a:solidFill>
                  <a:schemeClr val="accent1"/>
                </a:solidFill>
              </a:defRPr>
            </a:lvl2pPr>
            <a:lvl3pPr marL="914400" indent="0">
              <a:buNone/>
              <a:defRPr sz="1100">
                <a:solidFill>
                  <a:schemeClr val="accent1"/>
                </a:solidFill>
              </a:defRPr>
            </a:lvl3pPr>
            <a:lvl4pPr marL="1371600" indent="0">
              <a:buNone/>
              <a:defRPr sz="1050">
                <a:solidFill>
                  <a:schemeClr val="accent1"/>
                </a:solidFill>
              </a:defRPr>
            </a:lvl4pPr>
            <a:lvl5pPr marL="1828800" indent="0">
              <a:buNone/>
              <a:defRPr sz="10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65907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9F70-25F4-4368-81AA-CC8A5C52D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7FF9C-DA59-478C-B3BC-CC141B5FA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A3ACF8-333C-408E-8D3E-4217B9C59F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DB3AFF-588F-4FED-9F9A-FBF7F8F90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52EA2-76F0-4FF2-898E-16FA913FC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3054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B8D6EB-7FE1-418B-9555-2387F7F7E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1775" cy="5334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3618F1-1F72-470D-A695-4602C50A2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505075"/>
            <a:ext cx="4041775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322737-05A1-4429-B837-2EF850E307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752600"/>
            <a:ext cx="4057650" cy="5334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BD9198-60F5-44AF-8339-D561948C5A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4057650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131AEB-0275-48E2-A09E-A7575DDEF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F2A296-D48B-47D1-A9DA-8FEC43CE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5CF6793-1BE3-44FD-A513-4AC7D48A3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341931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7F281-6C82-458C-843B-2F601D07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E771B1-BEAC-4B8D-B8A9-AE7A30D55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C09B6-B355-42B2-BF32-B23F1E323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610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F28223-FC20-4F2D-B6EC-C91601ECAA38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F97EEC-C241-4754-AFCC-5D696878D1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6BB38-A516-4EB3-A7C9-D2E888C9A3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00460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1E5B55F7-C52F-43A5-BC2D-5CC01B4244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500" r="1250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19771" y="1295400"/>
            <a:ext cx="8519429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 sz="4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4"/>
          </p:nvPr>
        </p:nvSpPr>
        <p:spPr>
          <a:xfrm>
            <a:off x="319771" y="2713008"/>
            <a:ext cx="6917929" cy="228600"/>
          </a:xfrm>
        </p:spPr>
        <p:txBody>
          <a:bodyPr lIns="0" anchor="t" anchorCtr="0"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5"/>
          </p:nvPr>
        </p:nvSpPr>
        <p:spPr>
          <a:xfrm>
            <a:off x="319771" y="1020792"/>
            <a:ext cx="6917929" cy="152400"/>
          </a:xfrm>
        </p:spPr>
        <p:txBody>
          <a:bodyPr lIns="0" anchor="t"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7991036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70000"/>
          </a:xfrm>
          <a:prstGeom prst="rect">
            <a:avLst/>
          </a:prstGeom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1057275" y="6356355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b="1" i="0" baseline="0"/>
            </a:lvl1pPr>
          </a:lstStyle>
          <a:p>
            <a:r>
              <a:rPr lang="en-US"/>
              <a:t>|  </a:t>
            </a:r>
            <a:fld id="{95160193-F46D-EF4C-8ABD-4385CC33F3E8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651" y="6356355"/>
            <a:ext cx="422911" cy="365125"/>
          </a:xfrm>
          <a:prstGeom prst="rect">
            <a:avLst/>
          </a:prstGeom>
        </p:spPr>
        <p:txBody>
          <a:bodyPr/>
          <a:lstStyle>
            <a:lvl1pPr>
              <a:defRPr b="1" i="0" baseline="0"/>
            </a:lvl1pPr>
          </a:lstStyle>
          <a:p>
            <a:fld id="{0DFAD043-CBB6-9F48-B664-3092EDD155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953313"/>
          </a:xfrm>
        </p:spPr>
        <p:txBody>
          <a:bodyPr>
            <a:normAutofit/>
          </a:bodyPr>
          <a:lstStyle>
            <a:lvl1pPr>
              <a:defRPr sz="225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5801" y="1732636"/>
            <a:ext cx="7023735" cy="4096664"/>
          </a:xfrm>
        </p:spPr>
        <p:txBody>
          <a:bodyPr>
            <a:normAutofit/>
          </a:bodyPr>
          <a:lstStyle>
            <a:lvl1pPr marL="0" indent="0" algn="l">
              <a:buNone/>
              <a:defRPr sz="1575" baseline="0">
                <a:solidFill>
                  <a:schemeClr val="tx1"/>
                </a:solidFill>
              </a:defRPr>
            </a:lvl1pPr>
            <a:lvl2pPr marL="257162" indent="0" algn="ctr">
              <a:buNone/>
              <a:defRPr sz="1125"/>
            </a:lvl2pPr>
            <a:lvl3pPr marL="514324" indent="0" algn="ctr">
              <a:buNone/>
              <a:defRPr sz="1013"/>
            </a:lvl3pPr>
            <a:lvl4pPr marL="771487" indent="0" algn="ctr">
              <a:buNone/>
              <a:defRPr sz="900"/>
            </a:lvl4pPr>
            <a:lvl5pPr marL="1028649" indent="0" algn="ctr">
              <a:buNone/>
              <a:defRPr sz="900"/>
            </a:lvl5pPr>
            <a:lvl6pPr marL="1285811" indent="0" algn="ctr">
              <a:buNone/>
              <a:defRPr sz="900"/>
            </a:lvl6pPr>
            <a:lvl7pPr marL="1542973" indent="0" algn="ctr">
              <a:buNone/>
              <a:defRPr sz="900"/>
            </a:lvl7pPr>
            <a:lvl8pPr marL="1800135" indent="0" algn="ctr">
              <a:buNone/>
              <a:defRPr sz="900"/>
            </a:lvl8pPr>
            <a:lvl9pPr marL="2057297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49888" y="6172316"/>
            <a:ext cx="1665363" cy="48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8831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E0574FC3-FB27-466C-A977-2FB82A1AE76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500" r="1250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8ADFF8D-D07F-4C37-A721-C3BFED4EC3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122363"/>
            <a:ext cx="8229600" cy="230663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C6C107B-743B-42D8-849A-342E31327B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77087"/>
            <a:ext cx="8229600" cy="512762"/>
          </a:xfrm>
        </p:spPr>
        <p:txBody>
          <a:bodyPr anchor="b" anchorCtr="0">
            <a:normAutofit/>
          </a:bodyPr>
          <a:lstStyle>
            <a:lvl1pPr marL="0" indent="0" algn="l">
              <a:buNone/>
              <a:defRPr sz="1200" cap="all" spc="6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E0D7977-749E-437F-B098-DA18A502706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57200" y="3810000"/>
            <a:ext cx="8229600" cy="762000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bg1"/>
                </a:solidFill>
              </a:defRPr>
            </a:lvl2pPr>
            <a:lvl3pPr marL="914400" indent="0">
              <a:buNone/>
              <a:defRPr sz="1600">
                <a:solidFill>
                  <a:schemeClr val="bg1"/>
                </a:solidFill>
              </a:defRPr>
            </a:lvl3pPr>
            <a:lvl4pPr marL="1371600" indent="0">
              <a:buNone/>
              <a:defRPr sz="1400">
                <a:solidFill>
                  <a:schemeClr val="bg1"/>
                </a:solidFill>
              </a:defRPr>
            </a:lvl4pPr>
            <a:lvl5pPr marL="1828800" indent="0"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910875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Te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41957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- Gra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3">
            <a:extLst>
              <a:ext uri="{FF2B5EF4-FFF2-40B4-BE49-F238E27FC236}">
                <a16:creationId xmlns:a16="http://schemas.microsoft.com/office/drawing/2014/main" id="{E1581A3D-792B-4154-96C3-ADCCD13C60E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76F6D20-37B1-41A0-AD34-91B35FA83B5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25000"/>
          <a:stretch/>
        </p:blipFill>
        <p:spPr>
          <a:xfrm>
            <a:off x="5715000" y="609600"/>
            <a:ext cx="3429000" cy="4572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2C32A0-C8D9-4561-8531-1EFC56BF92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8229600" cy="2852737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F1EFAA-C7A5-4CB4-866F-36404F5B2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800600"/>
            <a:ext cx="8229600" cy="1289050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4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2E5FA6CF-F266-4DF4-8821-998EA4552D7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5660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3999-57DC-4729-B689-293032999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25F82-A1EE-4C2C-BD5F-97EA277EB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47366-DAB5-44FE-A78D-720280C86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71253-4D5F-4C50-9918-C7EF40C6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885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entence Before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3999-57DC-4729-B689-293032999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25F82-A1EE-4C2C-BD5F-97EA277EB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6019800" cy="44957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47366-DAB5-44FE-A78D-720280C86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71253-4D5F-4C50-9918-C7EF40C6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5C220A4-B48D-45C7-BDA6-9F1E283461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9400" y="1752600"/>
            <a:ext cx="2057400" cy="39624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3AFC09D-2599-4F42-943C-BE39A754E74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29400" y="5791200"/>
            <a:ext cx="2057400" cy="4572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>
                <a:solidFill>
                  <a:schemeClr val="accent1"/>
                </a:solidFill>
              </a:defRPr>
            </a:lvl2pPr>
            <a:lvl3pPr marL="914400" indent="0">
              <a:buNone/>
              <a:defRPr sz="1100">
                <a:solidFill>
                  <a:schemeClr val="accent1"/>
                </a:solidFill>
              </a:defRPr>
            </a:lvl3pPr>
            <a:lvl4pPr marL="1371600" indent="0">
              <a:buNone/>
              <a:defRPr sz="1050">
                <a:solidFill>
                  <a:schemeClr val="accent1"/>
                </a:solidFill>
              </a:defRPr>
            </a:lvl4pPr>
            <a:lvl5pPr marL="1828800" indent="0">
              <a:buNone/>
              <a:defRPr sz="10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03499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s, Two Sid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33999-57DC-4729-B689-293032999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25F82-A1EE-4C2C-BD5F-97EA277EB5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6019800" cy="44957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47366-DAB5-44FE-A78D-720280C86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871253-4D5F-4C50-9918-C7EF40C6A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5C220A4-B48D-45C7-BDA6-9F1E2834610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629400" y="1752600"/>
            <a:ext cx="2057400" cy="16764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78FFDB-DB4B-42E8-A9AA-0C96E8B84C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629400" y="3505200"/>
            <a:ext cx="2057400" cy="4572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>
                <a:solidFill>
                  <a:schemeClr val="accent1"/>
                </a:solidFill>
              </a:defRPr>
            </a:lvl2pPr>
            <a:lvl3pPr marL="914400" indent="0">
              <a:buNone/>
              <a:defRPr sz="1100">
                <a:solidFill>
                  <a:schemeClr val="accent1"/>
                </a:solidFill>
              </a:defRPr>
            </a:lvl3pPr>
            <a:lvl4pPr marL="1371600" indent="0">
              <a:buNone/>
              <a:defRPr sz="1050">
                <a:solidFill>
                  <a:schemeClr val="accent1"/>
                </a:solidFill>
              </a:defRPr>
            </a:lvl4pPr>
            <a:lvl5pPr marL="1828800" indent="0">
              <a:buNone/>
              <a:defRPr sz="10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EFADCB90-4E15-4E08-8AFE-A889A6B6397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629400" y="4038600"/>
            <a:ext cx="2057400" cy="167640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3AFC09D-2599-4F42-943C-BE39A754E74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29400" y="5791200"/>
            <a:ext cx="2057400" cy="457200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>
                <a:solidFill>
                  <a:schemeClr val="accent1"/>
                </a:solidFill>
              </a:defRPr>
            </a:lvl2pPr>
            <a:lvl3pPr marL="914400" indent="0">
              <a:buNone/>
              <a:defRPr sz="1100">
                <a:solidFill>
                  <a:schemeClr val="accent1"/>
                </a:solidFill>
              </a:defRPr>
            </a:lvl3pPr>
            <a:lvl4pPr marL="1371600" indent="0">
              <a:buNone/>
              <a:defRPr sz="1050">
                <a:solidFill>
                  <a:schemeClr val="accent1"/>
                </a:solidFill>
              </a:defRPr>
            </a:lvl4pPr>
            <a:lvl5pPr marL="1828800" indent="0">
              <a:buNone/>
              <a:defRPr sz="105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4204619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D9F70-25F4-4368-81AA-CC8A5C52D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77FF9C-DA59-478C-B3BC-CC141B5FAA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7526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A3ACF8-333C-408E-8D3E-4217B9C59F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DB3AFF-588F-4FED-9F9A-FBF7F8F90C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A52EA2-76F0-4FF2-898E-16FA913FC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3750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B8D6EB-7FE1-418B-9555-2387F7F7E9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4041775" cy="5334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3618F1-1F72-470D-A695-4602C50A2C4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505075"/>
            <a:ext cx="4041775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322737-05A1-4429-B837-2EF850E307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752600"/>
            <a:ext cx="4057650" cy="533400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BD9198-60F5-44AF-8339-D561948C5A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4057650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131AEB-0275-48E2-A09E-A7575DDEF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EF2A296-D48B-47D1-A9DA-8FEC43CEE4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B5CF6793-1BE3-44FD-A513-4AC7D48A36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5378955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F7F281-6C82-458C-843B-2F601D07DE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E771B1-BEAC-4B8D-B8A9-AE7A30D55E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DC09B6-B355-42B2-BF32-B23F1E3234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571329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8F28223-FC20-4F2D-B6EC-C91601ECAA38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F97EEC-C241-4754-AFCC-5D696878D1C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6BB38-A516-4EB3-A7C9-D2E888C9A3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7BF1EB6-A1DB-4E8F-ACBA-24FA7059DD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74732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1E5B55F7-C52F-43A5-BC2D-5CC01B4244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500" r="1250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19771" y="1295400"/>
            <a:ext cx="8519429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 sz="4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4"/>
          </p:nvPr>
        </p:nvSpPr>
        <p:spPr>
          <a:xfrm>
            <a:off x="319771" y="2713008"/>
            <a:ext cx="6917929" cy="228600"/>
          </a:xfrm>
        </p:spPr>
        <p:txBody>
          <a:bodyPr lIns="0" anchor="t" anchorCtr="0"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5"/>
          </p:nvPr>
        </p:nvSpPr>
        <p:spPr>
          <a:xfrm>
            <a:off x="319771" y="1020792"/>
            <a:ext cx="6917929" cy="152400"/>
          </a:xfrm>
        </p:spPr>
        <p:txBody>
          <a:bodyPr lIns="0" anchor="t"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55030618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1E5B55F7-C52F-43A5-BC2D-5CC01B4244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2500" r="12500"/>
          <a:stretch/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19771" y="1295400"/>
            <a:ext cx="8519429" cy="129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 sz="48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7" name="Text Placeholder 2"/>
          <p:cNvSpPr>
            <a:spLocks noGrp="1"/>
          </p:cNvSpPr>
          <p:nvPr>
            <p:ph type="body" idx="14"/>
          </p:nvPr>
        </p:nvSpPr>
        <p:spPr>
          <a:xfrm>
            <a:off x="319771" y="2713008"/>
            <a:ext cx="6917929" cy="228600"/>
          </a:xfrm>
        </p:spPr>
        <p:txBody>
          <a:bodyPr lIns="0" anchor="t" anchorCtr="0">
            <a:noAutofit/>
          </a:bodyPr>
          <a:lstStyle>
            <a:lvl1pPr marL="0" indent="0">
              <a:buNone/>
              <a:defRPr sz="18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2"/>
          <p:cNvSpPr>
            <a:spLocks noGrp="1"/>
          </p:cNvSpPr>
          <p:nvPr>
            <p:ph type="body" idx="15"/>
          </p:nvPr>
        </p:nvSpPr>
        <p:spPr>
          <a:xfrm>
            <a:off x="319771" y="1020792"/>
            <a:ext cx="6917929" cy="152400"/>
          </a:xfrm>
        </p:spPr>
        <p:txBody>
          <a:bodyPr lIns="0" anchor="t">
            <a:normAutofit/>
          </a:bodyPr>
          <a:lstStyle>
            <a:lvl1pPr marL="0" indent="0">
              <a:buNone/>
              <a:defRPr sz="10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448188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Phot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1" cy="6858000"/>
          </a:xfrm>
          <a:solidFill>
            <a:schemeClr val="accent5"/>
          </a:solidFill>
        </p:spPr>
        <p:txBody>
          <a:bodyPr anchor="ctr" anchorCtr="0">
            <a:normAutofit/>
          </a:bodyPr>
          <a:lstStyle>
            <a:lvl1pPr marL="0" indent="0" algn="ctr">
              <a:buNone/>
              <a:defRPr sz="15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316723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800100" y="4572000"/>
            <a:ext cx="7657708" cy="1828800"/>
          </a:xfrm>
        </p:spPr>
        <p:txBody>
          <a:bodyPr lIns="0" rIns="0" anchor="b">
            <a:normAutofit/>
          </a:bodyPr>
          <a:lstStyle>
            <a:lvl1pPr algn="l">
              <a:defRPr sz="4500" b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12283916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9CE15C2-0881-4A8C-9DB2-83A418FD7B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0" y="609600"/>
            <a:ext cx="4572000" cy="4572000"/>
          </a:xfrm>
          <a:prstGeom prst="rect">
            <a:avLst/>
          </a:prstGeom>
        </p:spPr>
      </p:pic>
      <p:sp>
        <p:nvSpPr>
          <p:cNvPr id="316723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800100" y="2514600"/>
            <a:ext cx="7657708" cy="1828800"/>
          </a:xfrm>
        </p:spPr>
        <p:txBody>
          <a:bodyPr lIns="0" rIns="0" anchor="b">
            <a:normAutofit/>
          </a:bodyPr>
          <a:lstStyle>
            <a:lvl1pPr algn="l">
              <a:defRPr sz="36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6723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800100" y="4495800"/>
            <a:ext cx="7668703" cy="762000"/>
          </a:xfrm>
        </p:spPr>
        <p:txBody>
          <a:bodyPr lIns="0" rIns="0">
            <a:normAutofit/>
          </a:bodyPr>
          <a:lstStyle>
            <a:lvl1pPr marL="0" indent="0">
              <a:buFont typeface="Wingdings" pitchFamily="2" charset="2"/>
              <a:buNone/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4B3EFAE-B234-4FED-9F71-D8D8362B635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55770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>
            <a:spLocks noChangeArrowheads="1"/>
          </p:cNvSpPr>
          <p:nvPr userDrawn="1"/>
        </p:nvSpPr>
        <p:spPr bwMode="auto">
          <a:xfrm>
            <a:off x="0" y="2"/>
            <a:ext cx="9144000" cy="6857999"/>
          </a:xfrm>
          <a:prstGeom prst="rect">
            <a:avLst/>
          </a:prstGeom>
          <a:solidFill>
            <a:schemeClr val="accent4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35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5B93EBA7-E7A0-4FF2-846D-A754DC3F378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715000" y="609600"/>
            <a:ext cx="4572000" cy="4572000"/>
          </a:xfrm>
          <a:prstGeom prst="rect">
            <a:avLst/>
          </a:prstGeom>
        </p:spPr>
      </p:pic>
      <p:sp>
        <p:nvSpPr>
          <p:cNvPr id="3167237" name="Rectangle 5"/>
          <p:cNvSpPr>
            <a:spLocks noGrp="1" noChangeArrowheads="1"/>
          </p:cNvSpPr>
          <p:nvPr>
            <p:ph type="ctrTitle"/>
          </p:nvPr>
        </p:nvSpPr>
        <p:spPr>
          <a:xfrm>
            <a:off x="800100" y="2514600"/>
            <a:ext cx="7657708" cy="1828800"/>
          </a:xfrm>
        </p:spPr>
        <p:txBody>
          <a:bodyPr lIns="0" rIns="0" anchor="b">
            <a:normAutofit/>
          </a:bodyPr>
          <a:lstStyle>
            <a:lvl1pPr algn="l">
              <a:defRPr sz="3600" b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167239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800100" y="4495800"/>
            <a:ext cx="7668703" cy="762000"/>
          </a:xfrm>
        </p:spPr>
        <p:txBody>
          <a:bodyPr lIns="0" rIns="0">
            <a:normAutofit/>
          </a:bodyPr>
          <a:lstStyle>
            <a:lvl1pPr marL="0" indent="0">
              <a:buFont typeface="Wingdings" pitchFamily="2" charset="2"/>
              <a:buNone/>
              <a:defRPr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AA9A8A2B-B7E7-4F3B-AA7B-C5C3AB382F6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1650968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" y="1600200"/>
            <a:ext cx="8503920" cy="4800600"/>
          </a:xfrm>
        </p:spPr>
        <p:txBody>
          <a:bodyPr lIns="0" tIns="0">
            <a:normAutofit/>
          </a:bodyPr>
          <a:lstStyle>
            <a:lvl1pPr>
              <a:buClr>
                <a:schemeClr val="accent5"/>
              </a:buClr>
              <a:defRPr b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buClr>
                <a:schemeClr val="accent5"/>
              </a:buClr>
              <a:defRPr b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buClr>
                <a:schemeClr val="accent5"/>
              </a:buClr>
              <a:defRPr b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buClr>
                <a:schemeClr val="accent5"/>
              </a:buClr>
              <a:defRPr b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buClr>
                <a:srgbClr val="7C93A0"/>
              </a:buClr>
              <a:defRPr b="0">
                <a:solidFill>
                  <a:schemeClr val="tx1">
                    <a:lumMod val="95000"/>
                    <a:lumOff val="5000"/>
                  </a:schemeClr>
                </a:solidFill>
                <a:latin typeface="Franklin Gothic Book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>
              <a:buFont typeface="Cambria" panose="02040503050406030204" pitchFamily="18" charset="0"/>
              <a:buChar char="∘"/>
            </a:pPr>
            <a:r>
              <a:rPr lang="en-US"/>
              <a:t>Second level 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20040" y="301752"/>
            <a:ext cx="85039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E0892620-8F18-411D-806E-A94F005D90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356" y="6553200"/>
            <a:ext cx="8052594" cy="21203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10" name="Slide Number Placeholder 10">
            <a:extLst>
              <a:ext uri="{FF2B5EF4-FFF2-40B4-BE49-F238E27FC236}">
                <a16:creationId xmlns:a16="http://schemas.microsoft.com/office/drawing/2014/main" id="{1BD9389C-3173-4387-824C-40D2882B22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8200" y="6536634"/>
            <a:ext cx="351064" cy="2286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3D12EE2-0A52-405F-9235-0A5D75AB58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67329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ub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20040" y="1600200"/>
            <a:ext cx="8503920" cy="2514600"/>
          </a:xfrm>
        </p:spPr>
        <p:txBody>
          <a:bodyPr lIns="0" anchor="t">
            <a:normAutofit/>
          </a:bodyPr>
          <a:lstStyle>
            <a:lvl1pPr algn="l">
              <a:defRPr sz="3600" b="1" cap="none" baseline="0">
                <a:solidFill>
                  <a:schemeClr val="tx2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/>
              <a:t>Click to Edit Subtitle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0040" y="914402"/>
            <a:ext cx="8503920" cy="457201"/>
          </a:xfrm>
        </p:spPr>
        <p:txBody>
          <a:bodyPr lIns="0" anchor="b">
            <a:normAutofit/>
          </a:bodyPr>
          <a:lstStyle>
            <a:lvl1pPr marL="0" indent="0">
              <a:buNone/>
              <a:defRPr sz="15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6A4A4AE1-F115-409A-9F47-CF3E9145D2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356" y="6553200"/>
            <a:ext cx="8052594" cy="21203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0A5A9E41-4767-407D-9563-0758E20259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8200" y="6536634"/>
            <a:ext cx="351064" cy="2286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3D12EE2-0A52-405F-9235-0A5D75AB58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091064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Sentence Before Bullet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/>
          <p:cNvSpPr>
            <a:spLocks noGrp="1"/>
          </p:cNvSpPr>
          <p:nvPr>
            <p:ph type="body" sz="half" idx="11"/>
          </p:nvPr>
        </p:nvSpPr>
        <p:spPr>
          <a:xfrm>
            <a:off x="6400800" y="6086573"/>
            <a:ext cx="2438400" cy="304800"/>
          </a:xfrm>
        </p:spPr>
        <p:txBody>
          <a:bodyPr lIns="0" tIns="0" rIns="0" bIns="0"/>
          <a:lstStyle>
            <a:lvl1pPr marL="0" indent="0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15686" y="301752"/>
            <a:ext cx="85039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Picture Placeholder 2"/>
          <p:cNvSpPr>
            <a:spLocks noGrp="1"/>
          </p:cNvSpPr>
          <p:nvPr>
            <p:ph type="pic" idx="10"/>
          </p:nvPr>
        </p:nvSpPr>
        <p:spPr>
          <a:xfrm>
            <a:off x="6400800" y="1600202"/>
            <a:ext cx="2427514" cy="441959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D5DB5EA-04F4-4986-80E9-6CFA30E86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356" y="6553200"/>
            <a:ext cx="8052594" cy="21203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Slide Number Placeholder 10">
            <a:extLst>
              <a:ext uri="{FF2B5EF4-FFF2-40B4-BE49-F238E27FC236}">
                <a16:creationId xmlns:a16="http://schemas.microsoft.com/office/drawing/2014/main" id="{2EAC948B-F1CE-4731-B54F-4C8DF2E7F7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8200" y="6536634"/>
            <a:ext cx="351064" cy="2286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3D12EE2-0A52-405F-9235-0A5D75AB581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196E69F-FFE8-4096-9D7E-80A01DBDD9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0040" y="1589314"/>
            <a:ext cx="5775960" cy="4800601"/>
          </a:xfrm>
        </p:spPr>
        <p:txBody>
          <a:bodyPr lIns="0" tIns="0" bIns="0"/>
          <a:lstStyle>
            <a:lvl1pPr>
              <a:lnSpc>
                <a:spcPct val="100000"/>
              </a:lnSpc>
              <a:defRPr>
                <a:solidFill>
                  <a:schemeClr val="accent4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accent4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accent4"/>
                </a:solidFill>
              </a:defRPr>
            </a:lvl3pPr>
            <a:lvl4pPr marL="773906" indent="-171450">
              <a:lnSpc>
                <a:spcPct val="100000"/>
              </a:lnSpc>
              <a:defRPr>
                <a:solidFill>
                  <a:schemeClr val="accent4"/>
                </a:solidFill>
              </a:defRPr>
            </a:lvl4pPr>
            <a:lvl5pPr marL="901304" indent="-127397">
              <a:defRPr>
                <a:solidFill>
                  <a:srgbClr val="26262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>
              <a:buFont typeface="Cambria" panose="02040503050406030204" pitchFamily="18" charset="0"/>
              <a:buChar char="∘"/>
            </a:pPr>
            <a:r>
              <a:rPr lang="en-US"/>
              <a:t>Second level 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408523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Bullets, Two Side Pho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6379128" y="3413481"/>
            <a:ext cx="2430008" cy="377471"/>
          </a:xfrm>
        </p:spPr>
        <p:txBody>
          <a:bodyPr lIns="0" tIns="0" rIns="0" bIns="0"/>
          <a:lstStyle>
            <a:lvl1pPr marL="0" indent="0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2"/>
          </p:nvPr>
        </p:nvSpPr>
        <p:spPr>
          <a:xfrm>
            <a:off x="6379128" y="6018343"/>
            <a:ext cx="2430008" cy="371573"/>
          </a:xfrm>
        </p:spPr>
        <p:txBody>
          <a:bodyPr lIns="0" tIns="0" rIns="0" bIns="0"/>
          <a:lstStyle>
            <a:lvl1pPr marL="0" indent="0">
              <a:buNone/>
              <a:defRPr sz="105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20040" y="301752"/>
            <a:ext cx="85039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8" name="Content Placeholder 2"/>
          <p:cNvSpPr>
            <a:spLocks noGrp="1"/>
          </p:cNvSpPr>
          <p:nvPr>
            <p:ph idx="1"/>
          </p:nvPr>
        </p:nvSpPr>
        <p:spPr>
          <a:xfrm>
            <a:off x="320040" y="1589314"/>
            <a:ext cx="5775960" cy="4800601"/>
          </a:xfrm>
        </p:spPr>
        <p:txBody>
          <a:bodyPr lIns="0" tIns="0" bIns="0"/>
          <a:lstStyle>
            <a:lvl1pPr>
              <a:lnSpc>
                <a:spcPct val="100000"/>
              </a:lnSpc>
              <a:defRPr>
                <a:solidFill>
                  <a:schemeClr val="accent4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accent4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accent4"/>
                </a:solidFill>
              </a:defRPr>
            </a:lvl3pPr>
            <a:lvl4pPr marL="773906" indent="-171450">
              <a:lnSpc>
                <a:spcPct val="100000"/>
              </a:lnSpc>
              <a:defRPr>
                <a:solidFill>
                  <a:schemeClr val="accent4"/>
                </a:solidFill>
              </a:defRPr>
            </a:lvl4pPr>
            <a:lvl5pPr marL="901304" indent="-127397">
              <a:defRPr>
                <a:solidFill>
                  <a:srgbClr val="262626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>
              <a:buFont typeface="Cambria" panose="02040503050406030204" pitchFamily="18" charset="0"/>
              <a:buChar char="∘"/>
            </a:pPr>
            <a:r>
              <a:rPr lang="en-US"/>
              <a:t>Second level 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idx="10"/>
          </p:nvPr>
        </p:nvSpPr>
        <p:spPr>
          <a:xfrm>
            <a:off x="6379030" y="1600003"/>
            <a:ext cx="2430008" cy="173374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Picture Placeholder 2"/>
          <p:cNvSpPr>
            <a:spLocks noGrp="1"/>
          </p:cNvSpPr>
          <p:nvPr>
            <p:ph type="pic" idx="11"/>
          </p:nvPr>
        </p:nvSpPr>
        <p:spPr>
          <a:xfrm>
            <a:off x="6379030" y="4198968"/>
            <a:ext cx="2430008" cy="1733746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15" name="Footer Placeholder 9">
            <a:extLst>
              <a:ext uri="{FF2B5EF4-FFF2-40B4-BE49-F238E27FC236}">
                <a16:creationId xmlns:a16="http://schemas.microsoft.com/office/drawing/2014/main" id="{872E22B9-42B8-445F-8DD7-E9101E6B9D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356" y="6553200"/>
            <a:ext cx="8052594" cy="21203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16" name="Slide Number Placeholder 10">
            <a:extLst>
              <a:ext uri="{FF2B5EF4-FFF2-40B4-BE49-F238E27FC236}">
                <a16:creationId xmlns:a16="http://schemas.microsoft.com/office/drawing/2014/main" id="{F77F5488-EE6E-4F08-B9E4-CF6ADBDC54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8200" y="6536634"/>
            <a:ext cx="351064" cy="2286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3D12EE2-0A52-405F-9235-0A5D75AB58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60038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20040" y="301752"/>
            <a:ext cx="85039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Footer Placeholder 9">
            <a:extLst>
              <a:ext uri="{FF2B5EF4-FFF2-40B4-BE49-F238E27FC236}">
                <a16:creationId xmlns:a16="http://schemas.microsoft.com/office/drawing/2014/main" id="{EA8E97DB-C45A-4778-B2DD-421956C7E7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356" y="6553200"/>
            <a:ext cx="8052594" cy="21203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7" name="Slide Number Placeholder 10">
            <a:extLst>
              <a:ext uri="{FF2B5EF4-FFF2-40B4-BE49-F238E27FC236}">
                <a16:creationId xmlns:a16="http://schemas.microsoft.com/office/drawing/2014/main" id="{D8AF044B-07D1-4B82-84AA-4F45850B9D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8200" y="6536634"/>
            <a:ext cx="351064" cy="2286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3D12EE2-0A52-405F-9235-0A5D75AB58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0985171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5686" y="1600200"/>
            <a:ext cx="4149634" cy="4800600"/>
          </a:xfrm>
        </p:spPr>
        <p:txBody>
          <a:bodyPr tIns="0" bIns="0">
            <a:normAutofit/>
          </a:bodyPr>
          <a:lstStyle>
            <a:lvl1pPr>
              <a:defRPr sz="2400">
                <a:solidFill>
                  <a:schemeClr val="accent4"/>
                </a:solidFill>
              </a:defRPr>
            </a:lvl1pPr>
            <a:lvl2pPr>
              <a:defRPr sz="20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accent4"/>
                </a:solidFill>
              </a:defRPr>
            </a:lvl3pPr>
            <a:lvl4pPr>
              <a:defRPr sz="1600">
                <a:solidFill>
                  <a:schemeClr val="accent4"/>
                </a:solidFill>
              </a:defRPr>
            </a:lvl4pPr>
            <a:lvl5pPr>
              <a:defRPr sz="1350">
                <a:solidFill>
                  <a:srgbClr val="262626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>
              <a:buFont typeface="Cambria" panose="02040503050406030204" pitchFamily="18" charset="0"/>
              <a:buChar char="∘"/>
            </a:pPr>
            <a:r>
              <a:rPr lang="en-US"/>
              <a:t>Second level 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20040" y="301752"/>
            <a:ext cx="85039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667794" y="1600201"/>
            <a:ext cx="4160520" cy="4800601"/>
          </a:xfrm>
        </p:spPr>
        <p:txBody>
          <a:bodyPr tIns="0" bIns="0">
            <a:normAutofit/>
          </a:bodyPr>
          <a:lstStyle>
            <a:lvl1pPr>
              <a:defRPr sz="2400">
                <a:solidFill>
                  <a:schemeClr val="accent4"/>
                </a:solidFill>
              </a:defRPr>
            </a:lvl1pPr>
            <a:lvl2pPr>
              <a:defRPr sz="2000">
                <a:solidFill>
                  <a:schemeClr val="accent4"/>
                </a:solidFill>
              </a:defRPr>
            </a:lvl2pPr>
            <a:lvl3pPr>
              <a:defRPr sz="1800">
                <a:solidFill>
                  <a:schemeClr val="accent4"/>
                </a:solidFill>
              </a:defRPr>
            </a:lvl3pPr>
            <a:lvl4pPr>
              <a:defRPr sz="1600">
                <a:solidFill>
                  <a:schemeClr val="accent4"/>
                </a:solidFill>
              </a:defRPr>
            </a:lvl4pPr>
            <a:lvl5pPr>
              <a:defRPr sz="1350">
                <a:solidFill>
                  <a:srgbClr val="262626"/>
                </a:solidFill>
              </a:defRPr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>
              <a:buFont typeface="Cambria" panose="02040503050406030204" pitchFamily="18" charset="0"/>
              <a:buChar char="∘"/>
            </a:pPr>
            <a:r>
              <a:rPr lang="en-US"/>
              <a:t>Second level 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Footer Placeholder 9">
            <a:extLst>
              <a:ext uri="{FF2B5EF4-FFF2-40B4-BE49-F238E27FC236}">
                <a16:creationId xmlns:a16="http://schemas.microsoft.com/office/drawing/2014/main" id="{F0FFA7CB-0AC8-45C2-BAA2-33D20B301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356" y="6553200"/>
            <a:ext cx="8052594" cy="21203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Slide Number Placeholder 10">
            <a:extLst>
              <a:ext uri="{FF2B5EF4-FFF2-40B4-BE49-F238E27FC236}">
                <a16:creationId xmlns:a16="http://schemas.microsoft.com/office/drawing/2014/main" id="{1F69C65F-9134-4975-918F-7D72A33659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8200" y="6536634"/>
            <a:ext cx="351064" cy="2286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3D12EE2-0A52-405F-9235-0A5D75AB58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7151761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7499" y="1590098"/>
            <a:ext cx="4147819" cy="320040"/>
          </a:xfrm>
        </p:spPr>
        <p:txBody>
          <a:bodyPr t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20040" y="2057400"/>
            <a:ext cx="4145280" cy="4343400"/>
          </a:xfrm>
        </p:spPr>
        <p:txBody>
          <a:bodyPr tIns="0" bIns="0">
            <a:normAutofit/>
          </a:bodyPr>
          <a:lstStyle>
            <a:lvl1pPr>
              <a:lnSpc>
                <a:spcPct val="100000"/>
              </a:lnSpc>
              <a:defRPr sz="2000">
                <a:solidFill>
                  <a:schemeClr val="accent4"/>
                </a:solidFill>
              </a:defRPr>
            </a:lvl1pPr>
            <a:lvl2pPr marL="342900" indent="-154781">
              <a:lnSpc>
                <a:spcPct val="100000"/>
              </a:lnSpc>
              <a:tabLst/>
              <a:defRPr sz="1800">
                <a:solidFill>
                  <a:schemeClr val="accent4"/>
                </a:solidFill>
              </a:defRPr>
            </a:lvl2pPr>
            <a:lvl3pPr marL="470297" indent="-127397">
              <a:lnSpc>
                <a:spcPct val="100000"/>
              </a:lnSpc>
              <a:defRPr sz="1400">
                <a:solidFill>
                  <a:schemeClr val="accent4"/>
                </a:solidFill>
              </a:defRPr>
            </a:lvl3pPr>
            <a:lvl4pPr marL="602456" indent="-132160">
              <a:lnSpc>
                <a:spcPct val="100000"/>
              </a:lnSpc>
              <a:defRPr sz="1400">
                <a:solidFill>
                  <a:schemeClr val="accent4"/>
                </a:solidFill>
              </a:defRPr>
            </a:lvl4pPr>
            <a:lvl5pPr marL="729854" indent="-127397">
              <a:defRPr sz="1200"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>
              <a:buFont typeface="Cambria" panose="02040503050406030204" pitchFamily="18" charset="0"/>
              <a:buChar char="∘"/>
            </a:pPr>
            <a:r>
              <a:rPr lang="en-US"/>
              <a:t>Second level 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5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20040" y="301752"/>
            <a:ext cx="850392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normAutofit/>
          </a:bodyPr>
          <a:lstStyle>
            <a:lvl1pPr>
              <a:defRPr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4"/>
          </p:nvPr>
        </p:nvSpPr>
        <p:spPr>
          <a:xfrm>
            <a:off x="4669971" y="1590098"/>
            <a:ext cx="4160520" cy="320040"/>
          </a:xfrm>
        </p:spPr>
        <p:txBody>
          <a:bodyPr tIns="0" bIns="0" anchor="b">
            <a:noAutofit/>
          </a:bodyPr>
          <a:lstStyle>
            <a:lvl1pPr marL="0" indent="0">
              <a:spcBef>
                <a:spcPts val="0"/>
              </a:spcBef>
              <a:buNone/>
              <a:defRPr sz="2400" b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15"/>
          </p:nvPr>
        </p:nvSpPr>
        <p:spPr>
          <a:xfrm>
            <a:off x="4669971" y="2057400"/>
            <a:ext cx="4160520" cy="4343400"/>
          </a:xfrm>
        </p:spPr>
        <p:txBody>
          <a:bodyPr tIns="0" bIns="0">
            <a:normAutofit/>
          </a:bodyPr>
          <a:lstStyle>
            <a:lvl1pPr>
              <a:lnSpc>
                <a:spcPct val="100000"/>
              </a:lnSpc>
              <a:defRPr sz="2000">
                <a:solidFill>
                  <a:schemeClr val="accent4"/>
                </a:solidFill>
              </a:defRPr>
            </a:lvl1pPr>
            <a:lvl2pPr marL="342900" indent="-154781">
              <a:lnSpc>
                <a:spcPct val="100000"/>
              </a:lnSpc>
              <a:tabLst/>
              <a:defRPr sz="1800">
                <a:solidFill>
                  <a:schemeClr val="accent4"/>
                </a:solidFill>
              </a:defRPr>
            </a:lvl2pPr>
            <a:lvl3pPr marL="470297" indent="-127397">
              <a:lnSpc>
                <a:spcPct val="100000"/>
              </a:lnSpc>
              <a:defRPr sz="1400">
                <a:solidFill>
                  <a:schemeClr val="accent4"/>
                </a:solidFill>
              </a:defRPr>
            </a:lvl3pPr>
            <a:lvl4pPr marL="602456" indent="-132160">
              <a:lnSpc>
                <a:spcPct val="100000"/>
              </a:lnSpc>
              <a:defRPr sz="1400">
                <a:solidFill>
                  <a:schemeClr val="accent4"/>
                </a:solidFill>
              </a:defRPr>
            </a:lvl4pPr>
            <a:lvl5pPr marL="729854" indent="-127397">
              <a:defRPr sz="1200">
                <a:solidFill>
                  <a:schemeClr val="tx1">
                    <a:lumMod val="95000"/>
                    <a:lumOff val="5000"/>
                  </a:schemeClr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>
              <a:buFont typeface="Cambria" panose="02040503050406030204" pitchFamily="18" charset="0"/>
              <a:buChar char="∘"/>
            </a:pPr>
            <a:r>
              <a:rPr lang="en-US"/>
              <a:t>Second level 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11" name="Footer Placeholder 9">
            <a:extLst>
              <a:ext uri="{FF2B5EF4-FFF2-40B4-BE49-F238E27FC236}">
                <a16:creationId xmlns:a16="http://schemas.microsoft.com/office/drawing/2014/main" id="{6C71B267-170B-4CB1-B7B3-A35FBAC586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356" y="6553200"/>
            <a:ext cx="8052594" cy="21203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14" name="Slide Number Placeholder 10">
            <a:extLst>
              <a:ext uri="{FF2B5EF4-FFF2-40B4-BE49-F238E27FC236}">
                <a16:creationId xmlns:a16="http://schemas.microsoft.com/office/drawing/2014/main" id="{C375D4DA-003C-40E9-98D7-94F5D28A6A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8200" y="6536634"/>
            <a:ext cx="351064" cy="2286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3D12EE2-0A52-405F-9235-0A5D75AB58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3657924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9">
            <a:extLst>
              <a:ext uri="{FF2B5EF4-FFF2-40B4-BE49-F238E27FC236}">
                <a16:creationId xmlns:a16="http://schemas.microsoft.com/office/drawing/2014/main" id="{A1F3E753-0B1B-41D1-B238-E9EEC48EAF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356" y="6553200"/>
            <a:ext cx="8052594" cy="21203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10">
            <a:extLst>
              <a:ext uri="{FF2B5EF4-FFF2-40B4-BE49-F238E27FC236}">
                <a16:creationId xmlns:a16="http://schemas.microsoft.com/office/drawing/2014/main" id="{C9516C4D-B0FB-4E36-B839-251271A593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8200" y="6536634"/>
            <a:ext cx="351064" cy="2286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3D12EE2-0A52-405F-9235-0A5D75AB58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335458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93CFD23-F9C0-41FC-9615-D96E32D577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18A670E-6E9C-4EEB-AC93-8533A805018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3D12EE2-0A52-405F-9235-0A5D75AB58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332714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270000"/>
          </a:xfrm>
          <a:prstGeom prst="rect">
            <a:avLst/>
          </a:prstGeom>
        </p:spPr>
      </p:pic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1057275" y="6356355"/>
            <a:ext cx="2057400" cy="365125"/>
          </a:xfrm>
          <a:prstGeom prst="rect">
            <a:avLst/>
          </a:prstGeom>
        </p:spPr>
        <p:txBody>
          <a:bodyPr/>
          <a:lstStyle>
            <a:lvl1pPr>
              <a:defRPr b="1" i="0" baseline="0"/>
            </a:lvl1pPr>
          </a:lstStyle>
          <a:p>
            <a:r>
              <a:rPr lang="en-US"/>
              <a:t>|  </a:t>
            </a:r>
            <a:fld id="{95160193-F46D-EF4C-8ABD-4385CC33F3E8}" type="datetimeFigureOut">
              <a:rPr lang="en-US" smtClean="0"/>
              <a:pPr/>
              <a:t>4/10/2026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8651" y="6356355"/>
            <a:ext cx="422911" cy="365125"/>
          </a:xfrm>
          <a:prstGeom prst="rect">
            <a:avLst/>
          </a:prstGeom>
        </p:spPr>
        <p:txBody>
          <a:bodyPr/>
          <a:lstStyle>
            <a:lvl1pPr>
              <a:defRPr b="1" i="0" baseline="0"/>
            </a:lvl1pPr>
          </a:lstStyle>
          <a:p>
            <a:fld id="{0DFAD043-CBB6-9F48-B664-3092EDD1559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629843" y="365129"/>
            <a:ext cx="7886700" cy="953313"/>
          </a:xfrm>
        </p:spPr>
        <p:txBody>
          <a:bodyPr>
            <a:normAutofit/>
          </a:bodyPr>
          <a:lstStyle>
            <a:lvl1pPr>
              <a:defRPr sz="225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Subtitle 2"/>
          <p:cNvSpPr>
            <a:spLocks noGrp="1"/>
          </p:cNvSpPr>
          <p:nvPr>
            <p:ph type="subTitle" idx="1"/>
          </p:nvPr>
        </p:nvSpPr>
        <p:spPr>
          <a:xfrm>
            <a:off x="665801" y="1732636"/>
            <a:ext cx="7023735" cy="4096664"/>
          </a:xfrm>
        </p:spPr>
        <p:txBody>
          <a:bodyPr>
            <a:normAutofit/>
          </a:bodyPr>
          <a:lstStyle>
            <a:lvl1pPr marL="0" indent="0" algn="l">
              <a:buNone/>
              <a:defRPr sz="1575" baseline="0">
                <a:solidFill>
                  <a:schemeClr val="tx1"/>
                </a:solidFill>
              </a:defRPr>
            </a:lvl1pPr>
            <a:lvl2pPr marL="257162" indent="0" algn="ctr">
              <a:buNone/>
              <a:defRPr sz="1125"/>
            </a:lvl2pPr>
            <a:lvl3pPr marL="514324" indent="0" algn="ctr">
              <a:buNone/>
              <a:defRPr sz="1013"/>
            </a:lvl3pPr>
            <a:lvl4pPr marL="771487" indent="0" algn="ctr">
              <a:buNone/>
              <a:defRPr sz="900"/>
            </a:lvl4pPr>
            <a:lvl5pPr marL="1028649" indent="0" algn="ctr">
              <a:buNone/>
              <a:defRPr sz="900"/>
            </a:lvl5pPr>
            <a:lvl6pPr marL="1285811" indent="0" algn="ctr">
              <a:buNone/>
              <a:defRPr sz="900"/>
            </a:lvl6pPr>
            <a:lvl7pPr marL="1542973" indent="0" algn="ctr">
              <a:buNone/>
              <a:defRPr sz="900"/>
            </a:lvl7pPr>
            <a:lvl8pPr marL="1800135" indent="0" algn="ctr">
              <a:buNone/>
              <a:defRPr sz="900"/>
            </a:lvl8pPr>
            <a:lvl9pPr marL="2057297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249888" y="6172316"/>
            <a:ext cx="1665363" cy="48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335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imary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16B6D54-970A-47A9-8DF3-A7D9931819D5}"/>
              </a:ext>
            </a:extLst>
          </p:cNvPr>
          <p:cNvSpPr/>
          <p:nvPr userDrawn="1"/>
        </p:nvSpPr>
        <p:spPr>
          <a:xfrm>
            <a:off x="-75438" y="-64008"/>
            <a:ext cx="9219438" cy="6922008"/>
          </a:xfrm>
          <a:prstGeom prst="rect">
            <a:avLst/>
          </a:prstGeom>
          <a:solidFill>
            <a:srgbClr val="31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2287C8A-F9C9-43CC-B525-915AB524F5DC}"/>
              </a:ext>
            </a:extLst>
          </p:cNvPr>
          <p:cNvSpPr/>
          <p:nvPr userDrawn="1"/>
        </p:nvSpPr>
        <p:spPr>
          <a:xfrm>
            <a:off x="-163996" y="2047993"/>
            <a:ext cx="3265169" cy="26956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09E3E9F-65C8-4E11-BE7F-19F62CFD8F8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501DDB5-5CD0-48A0-973E-431513B18F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5405C48-853C-B84D-B21B-D6D599F83FFD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B941E6-2595-4F61-805C-303A2F5665E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68692" y="2534478"/>
            <a:ext cx="2470058" cy="117604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091721B7-EA91-4698-AE58-03D0C77B0D93}"/>
              </a:ext>
            </a:extLst>
          </p:cNvPr>
          <p:cNvSpPr/>
          <p:nvPr userDrawn="1"/>
        </p:nvSpPr>
        <p:spPr>
          <a:xfrm>
            <a:off x="3246361" y="2051920"/>
            <a:ext cx="5947335" cy="26956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C9D3EF-B5A0-425F-9DC5-731EE4642F4F}"/>
              </a:ext>
            </a:extLst>
          </p:cNvPr>
          <p:cNvSpPr txBox="1"/>
          <p:nvPr userDrawn="1"/>
        </p:nvSpPr>
        <p:spPr>
          <a:xfrm>
            <a:off x="163184" y="3868944"/>
            <a:ext cx="3051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rgbClr val="317297"/>
                </a:solidFill>
                <a:latin typeface="Gotham Medium" pitchFamily="2" charset="0"/>
                <a:cs typeface="Gotham Medium" pitchFamily="2" charset="0"/>
              </a:rPr>
              <a:t>Strengthening California Cities </a:t>
            </a:r>
          </a:p>
          <a:p>
            <a:r>
              <a:rPr lang="en-US" sz="1200">
                <a:solidFill>
                  <a:srgbClr val="317297"/>
                </a:solidFill>
                <a:latin typeface="Gotham Medium" pitchFamily="2" charset="0"/>
                <a:cs typeface="Gotham Medium" pitchFamily="2" charset="0"/>
              </a:rPr>
              <a:t>through Advocacy and Education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4BACC9-A154-4EDC-99D6-C1C5C9F0A95B}"/>
              </a:ext>
            </a:extLst>
          </p:cNvPr>
          <p:cNvSpPr txBox="1"/>
          <p:nvPr userDrawn="1"/>
        </p:nvSpPr>
        <p:spPr>
          <a:xfrm>
            <a:off x="5171131" y="5988111"/>
            <a:ext cx="3794063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en-US" sz="15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69491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B3F74A7A-5A84-00FF-5837-0397EC775441}"/>
              </a:ext>
            </a:extLst>
          </p:cNvPr>
          <p:cNvSpPr/>
          <p:nvPr userDrawn="1"/>
        </p:nvSpPr>
        <p:spPr>
          <a:xfrm>
            <a:off x="4505463" y="6214761"/>
            <a:ext cx="3111261" cy="419120"/>
          </a:xfrm>
          <a:prstGeom prst="rect">
            <a:avLst/>
          </a:prstGeom>
          <a:solidFill>
            <a:srgbClr val="31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5C8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EC4AD-252B-7D4B-9112-08ED21D21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365126"/>
            <a:ext cx="8513064" cy="97764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2AA55-818D-BE4A-BD0B-925C60600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lIns="2743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D7C81-EC42-BE4B-9F9A-B36B071A6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1" y="6356351"/>
            <a:ext cx="54863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BC995-9813-E749-A0CA-8297C1EBE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5C48-853C-B84D-B21B-D6D599F83FFD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EE9A24-E05B-4DA4-AE57-2BF9B44D3252}"/>
              </a:ext>
            </a:extLst>
          </p:cNvPr>
          <p:cNvSpPr/>
          <p:nvPr userDrawn="1"/>
        </p:nvSpPr>
        <p:spPr>
          <a:xfrm>
            <a:off x="0" y="6214761"/>
            <a:ext cx="4436153" cy="419120"/>
          </a:xfrm>
          <a:prstGeom prst="rect">
            <a:avLst/>
          </a:prstGeom>
          <a:solidFill>
            <a:srgbClr val="31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5C8E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1144A5B-3FF2-4DE9-9855-E8E3D6BDBDFD}"/>
              </a:ext>
            </a:extLst>
          </p:cNvPr>
          <p:cNvSpPr txBox="1"/>
          <p:nvPr userDrawn="1"/>
        </p:nvSpPr>
        <p:spPr>
          <a:xfrm>
            <a:off x="181861" y="6274382"/>
            <a:ext cx="4110527" cy="2423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75">
                <a:solidFill>
                  <a:schemeClr val="bg1"/>
                </a:solidFill>
                <a:latin typeface="Century Gothic" panose="020B0502020202020204" pitchFamily="34" charset="0"/>
              </a:rPr>
              <a:t>Strengthening California Cities through Advocacy and Education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D780096-B914-4EB8-98E6-C311A969D60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66" y="6093929"/>
            <a:ext cx="1115396" cy="6507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1E50921-2D7A-2422-9BAB-9FBCC4A4779B}"/>
              </a:ext>
            </a:extLst>
          </p:cNvPr>
          <p:cNvSpPr txBox="1"/>
          <p:nvPr userDrawn="1"/>
        </p:nvSpPr>
        <p:spPr>
          <a:xfrm>
            <a:off x="6409299" y="6298427"/>
            <a:ext cx="104587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>
                <a:solidFill>
                  <a:schemeClr val="bg1"/>
                </a:solidFill>
                <a:latin typeface="Century Gothic" panose="020B0502020202020204" pitchFamily="34" charset="0"/>
              </a:rPr>
              <a:t>www.calcities.org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8F424A2-7EBB-A655-40A0-EB6142B83E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27195" y="6351080"/>
            <a:ext cx="53286" cy="15630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0A44EB2-F91D-FF18-4351-9C15108451B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438577" y="6355728"/>
            <a:ext cx="110257" cy="14700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4353540-775B-810C-BDC0-CE61E42A3E1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617015" y="6340364"/>
            <a:ext cx="133301" cy="177734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55AE9A36-FCA7-67E3-7708-164C105617C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5822577" y="6365288"/>
            <a:ext cx="93842" cy="12788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0E8183D-925D-9236-74E0-C0DEABF37056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5981695" y="6348389"/>
            <a:ext cx="121263" cy="16168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D8A1EEA-21E2-53D3-609C-899B340B9906}"/>
              </a:ext>
            </a:extLst>
          </p:cNvPr>
          <p:cNvSpPr txBox="1"/>
          <p:nvPr userDrawn="1"/>
        </p:nvSpPr>
        <p:spPr>
          <a:xfrm>
            <a:off x="4645580" y="6290732"/>
            <a:ext cx="665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Century Gothic" panose="020B0502020202020204" pitchFamily="34" charset="0"/>
              </a:rPr>
              <a:t>Follow us</a:t>
            </a:r>
          </a:p>
        </p:txBody>
      </p:sp>
    </p:spTree>
    <p:extLst>
      <p:ext uri="{BB962C8B-B14F-4D97-AF65-F5344CB8AC3E}">
        <p14:creationId xmlns:p14="http://schemas.microsoft.com/office/powerpoint/2010/main" val="19398462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3006E6BC-E69C-40A3-ADA7-15C8F2B167EA}"/>
              </a:ext>
            </a:extLst>
          </p:cNvPr>
          <p:cNvSpPr/>
          <p:nvPr userDrawn="1"/>
        </p:nvSpPr>
        <p:spPr>
          <a:xfrm>
            <a:off x="4505463" y="6214761"/>
            <a:ext cx="3111261" cy="419120"/>
          </a:xfrm>
          <a:prstGeom prst="rect">
            <a:avLst/>
          </a:prstGeom>
          <a:solidFill>
            <a:srgbClr val="31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5C8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CEC4AD-252B-7D4B-9112-08ED21D212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365126"/>
            <a:ext cx="8513064" cy="91997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2AA55-818D-BE4A-BD0B-925C60600F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lIns="2743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D7C81-EC42-BE4B-9F9A-B36B071A6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1" y="6356351"/>
            <a:ext cx="54863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7BC995-9813-E749-A0CA-8297C1EBE2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5C48-853C-B84D-B21B-D6D599F83FFD}" type="slidenum">
              <a:rPr lang="en-US" smtClean="0"/>
              <a:t>‹#›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B7377DC-DA9B-48CC-BF83-0B7CE4608B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lIns="27432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0B2A07-1B64-4243-8552-024B91250335}"/>
              </a:ext>
            </a:extLst>
          </p:cNvPr>
          <p:cNvSpPr/>
          <p:nvPr userDrawn="1"/>
        </p:nvSpPr>
        <p:spPr>
          <a:xfrm>
            <a:off x="0" y="6214761"/>
            <a:ext cx="4436153" cy="419120"/>
          </a:xfrm>
          <a:prstGeom prst="rect">
            <a:avLst/>
          </a:prstGeom>
          <a:solidFill>
            <a:srgbClr val="31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5C8E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EA344D7-9954-4D7B-B7BA-7FDA737EA861}"/>
              </a:ext>
            </a:extLst>
          </p:cNvPr>
          <p:cNvSpPr txBox="1"/>
          <p:nvPr userDrawn="1"/>
        </p:nvSpPr>
        <p:spPr>
          <a:xfrm>
            <a:off x="181861" y="6274382"/>
            <a:ext cx="4110527" cy="2423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75">
                <a:solidFill>
                  <a:schemeClr val="bg1"/>
                </a:solidFill>
                <a:latin typeface="Century Gothic" panose="020B0502020202020204" pitchFamily="34" charset="0"/>
              </a:rPr>
              <a:t>Strengthening California Cities through Advocacy and Education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58BF4C-962A-4EAD-B9BE-37447E8FC127}"/>
              </a:ext>
            </a:extLst>
          </p:cNvPr>
          <p:cNvSpPr txBox="1"/>
          <p:nvPr userDrawn="1"/>
        </p:nvSpPr>
        <p:spPr>
          <a:xfrm>
            <a:off x="6409299" y="6298427"/>
            <a:ext cx="1045870" cy="346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>
                <a:solidFill>
                  <a:schemeClr val="bg1"/>
                </a:solidFill>
                <a:latin typeface="Century Gothic" panose="020B0502020202020204" pitchFamily="34" charset="0"/>
              </a:rPr>
              <a:t>www.calcities.org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8074896-C4CD-4A77-93D1-3F2C6DB2AD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66" y="6093929"/>
            <a:ext cx="1115396" cy="65072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410A11D-EF8D-44C6-8042-4A7509A2239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27195" y="6351080"/>
            <a:ext cx="53286" cy="15630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AF05E042-3FB2-479F-A385-EE96784C0B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438577" y="6355728"/>
            <a:ext cx="110257" cy="1470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3950CDF-E20E-079B-56A7-5D5AF8447BF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617015" y="6340364"/>
            <a:ext cx="133301" cy="17773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AD842F4-4970-AF7A-E2B1-2BB23523B06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5822577" y="6365288"/>
            <a:ext cx="93842" cy="12788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2161C1E9-8FD9-6BAB-263D-DAB2BCCD36B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5981695" y="6348389"/>
            <a:ext cx="121263" cy="161684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390F02AC-BA19-3C5C-F31E-D9FA35CCA7B0}"/>
              </a:ext>
            </a:extLst>
          </p:cNvPr>
          <p:cNvSpPr txBox="1"/>
          <p:nvPr userDrawn="1"/>
        </p:nvSpPr>
        <p:spPr>
          <a:xfrm>
            <a:off x="4645580" y="6290732"/>
            <a:ext cx="6656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>
                <a:solidFill>
                  <a:schemeClr val="bg1"/>
                </a:solidFill>
                <a:latin typeface="Century Gothic" panose="020B0502020202020204" pitchFamily="34" charset="0"/>
              </a:rPr>
              <a:t>Follow us</a:t>
            </a:r>
          </a:p>
        </p:txBody>
      </p:sp>
    </p:spTree>
    <p:extLst>
      <p:ext uri="{BB962C8B-B14F-4D97-AF65-F5344CB8AC3E}">
        <p14:creationId xmlns:p14="http://schemas.microsoft.com/office/powerpoint/2010/main" val="2264581061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B9FF9C0-9D21-A54A-B8DF-71C1064AAE9C}"/>
              </a:ext>
            </a:extLst>
          </p:cNvPr>
          <p:cNvSpPr/>
          <p:nvPr userDrawn="1"/>
        </p:nvSpPr>
        <p:spPr>
          <a:xfrm>
            <a:off x="4505463" y="6214761"/>
            <a:ext cx="2843904" cy="419120"/>
          </a:xfrm>
          <a:prstGeom prst="rect">
            <a:avLst/>
          </a:prstGeom>
          <a:solidFill>
            <a:srgbClr val="31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5C8E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11053A-D092-BC47-85D4-83DFC873B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949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153837-6051-3E4B-A52B-9C715B7FFA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69919"/>
            <a:ext cx="7886700" cy="996690"/>
          </a:xfrm>
          <a:prstGeom prst="rect">
            <a:avLst/>
          </a:prstGeom>
        </p:spPr>
        <p:txBody>
          <a:bodyPr lIns="274320"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AD76E5D-4D8F-9B4D-B462-2EAB28631C70}"/>
              </a:ext>
            </a:extLst>
          </p:cNvPr>
          <p:cNvSpPr/>
          <p:nvPr userDrawn="1"/>
        </p:nvSpPr>
        <p:spPr>
          <a:xfrm>
            <a:off x="0" y="6214761"/>
            <a:ext cx="4436153" cy="419120"/>
          </a:xfrm>
          <a:prstGeom prst="rect">
            <a:avLst/>
          </a:prstGeom>
          <a:solidFill>
            <a:srgbClr val="31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5C8E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675FB8-52EF-894A-9B41-8BF87ADECD67}"/>
              </a:ext>
            </a:extLst>
          </p:cNvPr>
          <p:cNvSpPr txBox="1"/>
          <p:nvPr userDrawn="1"/>
        </p:nvSpPr>
        <p:spPr>
          <a:xfrm>
            <a:off x="181861" y="6274382"/>
            <a:ext cx="4110527" cy="24237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975">
                <a:solidFill>
                  <a:schemeClr val="bg1"/>
                </a:solidFill>
                <a:latin typeface="Century Gothic" panose="020B0502020202020204" pitchFamily="34" charset="0"/>
              </a:rPr>
              <a:t>Strengthening California Cities through Advocacy and Education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1DD22EDA-8878-5B4A-9935-8361CFBFC4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66" y="6155127"/>
            <a:ext cx="1115396" cy="529888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723BF8F-7E08-78A7-FF0A-5A27B0ADB260}"/>
              </a:ext>
            </a:extLst>
          </p:cNvPr>
          <p:cNvSpPr/>
          <p:nvPr userDrawn="1"/>
        </p:nvSpPr>
        <p:spPr>
          <a:xfrm>
            <a:off x="4505463" y="6214761"/>
            <a:ext cx="3111261" cy="419120"/>
          </a:xfrm>
          <a:prstGeom prst="rect">
            <a:avLst/>
          </a:prstGeom>
          <a:solidFill>
            <a:srgbClr val="31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5C8E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46FCA68-65A7-0752-B9CD-9E40CC37C80A}"/>
              </a:ext>
            </a:extLst>
          </p:cNvPr>
          <p:cNvSpPr txBox="1"/>
          <p:nvPr userDrawn="1"/>
        </p:nvSpPr>
        <p:spPr>
          <a:xfrm>
            <a:off x="6409298" y="6298428"/>
            <a:ext cx="1115395" cy="2192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25" dirty="0">
                <a:solidFill>
                  <a:schemeClr val="bg1"/>
                </a:solidFill>
                <a:latin typeface="Century Gothic" panose="020B0502020202020204" pitchFamily="34" charset="0"/>
              </a:rPr>
              <a:t>www.calcities.org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A2D8E07-6FC1-3C55-4C69-53FF4B81688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327195" y="6351080"/>
            <a:ext cx="53286" cy="156305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CB3834CD-C2AB-BEB3-29B7-76CD022CCF1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438577" y="6355728"/>
            <a:ext cx="110257" cy="14700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94DB506-3CAD-B76F-E87E-911CFEC3B0C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617015" y="6340364"/>
            <a:ext cx="133301" cy="177734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8489FB71-E833-D8EF-60FF-EB071E1BAB9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5822577" y="6365288"/>
            <a:ext cx="93842" cy="12788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64A0007-6EF9-61E3-3B13-AFE31A3941B3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5981695" y="6348389"/>
            <a:ext cx="121263" cy="161684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00C148E-23E4-D234-780C-3893D07DE6B0}"/>
              </a:ext>
            </a:extLst>
          </p:cNvPr>
          <p:cNvSpPr txBox="1"/>
          <p:nvPr userDrawn="1"/>
        </p:nvSpPr>
        <p:spPr>
          <a:xfrm>
            <a:off x="4645580" y="6290732"/>
            <a:ext cx="75836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chemeClr val="bg1"/>
                </a:solidFill>
                <a:latin typeface="Century Gothic" panose="020B0502020202020204" pitchFamily="34" charset="0"/>
              </a:rPr>
              <a:t>Follow us</a:t>
            </a:r>
          </a:p>
        </p:txBody>
      </p:sp>
    </p:spTree>
    <p:extLst>
      <p:ext uri="{BB962C8B-B14F-4D97-AF65-F5344CB8AC3E}">
        <p14:creationId xmlns:p14="http://schemas.microsoft.com/office/powerpoint/2010/main" val="21769793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0E6B0-E6AE-FC44-9C1E-9157E47F3E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06825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E4E612-D82F-8047-9A4A-926B1865E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</p:spPr>
        <p:txBody>
          <a:bodyPr/>
          <a:lstStyle>
            <a:lvl1pPr>
              <a:buSzPct val="100000"/>
              <a:defRPr sz="2100"/>
            </a:lvl1pPr>
            <a:lvl2pPr marL="600075" indent="-171450">
              <a:buClr>
                <a:srgbClr val="F99D31"/>
              </a:buClr>
              <a:buSzPct val="100000"/>
              <a:buFont typeface="Wingdings" panose="05000000000000000000" pitchFamily="2" charset="2"/>
              <a:buChar char="§"/>
              <a:defRPr sz="1800"/>
            </a:lvl2pPr>
            <a:lvl3pPr marL="942975" indent="-171450">
              <a:buSzPct val="100000"/>
              <a:buFont typeface="Wingdings" panose="05000000000000000000" pitchFamily="2" charset="2"/>
              <a:buChar char="§"/>
              <a:defRPr sz="1650"/>
            </a:lvl3pPr>
            <a:lvl4pPr marL="1243013" indent="-171450">
              <a:buClr>
                <a:srgbClr val="FFC222"/>
              </a:buClr>
              <a:buSzPct val="100000"/>
              <a:buFont typeface="Arial" panose="020B0604020202020204" pitchFamily="34" charset="0"/>
              <a:buChar char="•"/>
              <a:defRPr/>
            </a:lvl4pPr>
            <a:lvl5pPr marL="1585913" marR="0" indent="-171450" algn="l" defTabSz="685800" rtl="0" eaLnBrk="1" fontAlgn="auto" latinLnBrk="0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  <a:tabLst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2CE454-5B07-644C-99C2-BE72A4F5D1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</p:spPr>
        <p:txBody>
          <a:bodyPr/>
          <a:lstStyle>
            <a:lvl1pPr>
              <a:buSzPct val="100000"/>
              <a:defRPr sz="2100"/>
            </a:lvl1pPr>
            <a:lvl2pPr>
              <a:buClr>
                <a:srgbClr val="F99D31"/>
              </a:buClr>
              <a:buSzPct val="100000"/>
              <a:defRPr/>
            </a:lvl2pPr>
            <a:lvl3pPr marL="942975" indent="-171450">
              <a:buSzPct val="100000"/>
              <a:buFont typeface="Wingdings" panose="05000000000000000000" pitchFamily="2" charset="2"/>
              <a:buChar char="§"/>
              <a:defRPr/>
            </a:lvl3pPr>
            <a:lvl4pPr marL="1243013" indent="-171450">
              <a:buSzPct val="100000"/>
              <a:buFont typeface="Arial" panose="020B0604020202020204" pitchFamily="34" charset="0"/>
              <a:buChar char="•"/>
              <a:defRPr/>
            </a:lvl4pPr>
            <a:lvl5pPr>
              <a:buSzPct val="100000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D14A65B-C782-6947-A3EE-348103E30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1" y="6356351"/>
            <a:ext cx="54863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834FCF-1F8F-1744-836D-39373772E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5C48-853C-B84D-B21B-D6D599F83FFD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F7A10A-96EA-09C1-49E6-11FE10285F9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66" y="6093929"/>
            <a:ext cx="1115396" cy="6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0066588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FAEF7-F784-8245-BBD2-59678DDA4B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8514159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DC8E61-47EB-AB45-8B84-4AC9FDC9E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D9E7C9-C515-0245-BE8F-1CB39B9C77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</p:spPr>
        <p:txBody>
          <a:bodyPr/>
          <a:lstStyle>
            <a:lvl2pPr marL="600075" indent="-171450">
              <a:buClr>
                <a:srgbClr val="F99D31"/>
              </a:buClr>
              <a:buFont typeface="Wingdings" panose="05000000000000000000" pitchFamily="2" charset="2"/>
              <a:buChar char="§"/>
              <a:defRPr/>
            </a:lvl2pPr>
            <a:lvl3pPr marL="942975" indent="-171450">
              <a:buClr>
                <a:srgbClr val="317297"/>
              </a:buClr>
              <a:buFont typeface="Wingdings" panose="05000000000000000000" pitchFamily="2" charset="2"/>
              <a:buChar char="§"/>
              <a:defRPr sz="1650"/>
            </a:lvl3pPr>
            <a:lvl4pPr>
              <a:buClr>
                <a:srgbClr val="F99D31"/>
              </a:buClr>
              <a:defRPr/>
            </a:lvl4pPr>
            <a:lvl5pPr>
              <a:buClr>
                <a:srgbClr val="317297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1A475F-6640-F142-A51B-36C755D469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0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272463F-2062-9D4F-B8FB-EF113B4BB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1" y="6356351"/>
            <a:ext cx="54863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CFC8EA0-E9A7-074C-BD5D-1B4F65C24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5C48-853C-B84D-B21B-D6D599F83FFD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Content Placeholder 3">
            <a:extLst>
              <a:ext uri="{FF2B5EF4-FFF2-40B4-BE49-F238E27FC236}">
                <a16:creationId xmlns:a16="http://schemas.microsoft.com/office/drawing/2014/main" id="{2602D48B-350E-4035-906A-3958101321C1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4629151" y="2541123"/>
            <a:ext cx="3887391" cy="3642902"/>
          </a:xfrm>
          <a:prstGeom prst="rect">
            <a:avLst/>
          </a:prstGeom>
        </p:spPr>
        <p:txBody>
          <a:bodyPr/>
          <a:lstStyle>
            <a:lvl2pPr marL="600075" indent="-171450">
              <a:buClr>
                <a:srgbClr val="F99D31"/>
              </a:buClr>
              <a:buFont typeface="Wingdings" panose="05000000000000000000" pitchFamily="2" charset="2"/>
              <a:buChar char="§"/>
              <a:defRPr/>
            </a:lvl2pPr>
            <a:lvl3pPr marL="942975" indent="-171450">
              <a:buClr>
                <a:srgbClr val="317297"/>
              </a:buClr>
              <a:buFont typeface="Wingdings" panose="05000000000000000000" pitchFamily="2" charset="2"/>
              <a:buChar char="§"/>
              <a:defRPr sz="1650"/>
            </a:lvl3pPr>
            <a:lvl4pPr>
              <a:buClr>
                <a:srgbClr val="F99D31"/>
              </a:buClr>
              <a:defRPr/>
            </a:lvl4pPr>
            <a:lvl5pPr>
              <a:buClr>
                <a:srgbClr val="317297"/>
              </a:buCl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A4FDC1-0775-B1AF-8E5D-79BFD1946DB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66" y="6093929"/>
            <a:ext cx="1115396" cy="6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236352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4159-9147-2148-B94E-4F0D5F539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0682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40507D-46AB-DB41-AEFC-D8719C3B7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0" y="6356351"/>
            <a:ext cx="5486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DFD34D-92A9-3649-9EB5-37C1B5CD7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5C48-853C-B84D-B21B-D6D599F83FFD}" type="slidenum">
              <a:rPr lang="en-US" smtClean="0"/>
              <a:t>‹#›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702A7A3-1392-33E8-BAF6-EE252D9828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66" y="6093929"/>
            <a:ext cx="1115396" cy="6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69263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3CB4FCA-F14C-E646-BE8E-CBE85C45090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59144" y="351555"/>
            <a:ext cx="5416101" cy="1595438"/>
          </a:xfrm>
          <a:prstGeom prst="rect">
            <a:avLst/>
          </a:prstGeom>
          <a:solidFill>
            <a:schemeClr val="bg1"/>
          </a:solidFill>
        </p:spPr>
        <p:txBody>
          <a:bodyPr lIns="274320" tIns="182880" rIns="274320">
            <a:noAutofit/>
          </a:bodyPr>
          <a:lstStyle>
            <a:lvl1pPr marL="0" indent="0" algn="ctr">
              <a:buFontTx/>
              <a:buNone/>
              <a:defRPr sz="6600" b="1" cap="all" spc="-113" baseline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n-US"/>
              <a:t>Thank You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65BB4F-4A21-8D45-A43A-E9CF342CE5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3003" y="3891347"/>
            <a:ext cx="2386778" cy="139244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6FA51511-95CA-DE43-8515-2AD009B79293}"/>
              </a:ext>
            </a:extLst>
          </p:cNvPr>
          <p:cNvSpPr/>
          <p:nvPr userDrawn="1"/>
        </p:nvSpPr>
        <p:spPr>
          <a:xfrm>
            <a:off x="0" y="5846127"/>
            <a:ext cx="3558541" cy="787755"/>
          </a:xfrm>
          <a:prstGeom prst="rect">
            <a:avLst/>
          </a:prstGeom>
          <a:solidFill>
            <a:srgbClr val="31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srgbClr val="005C8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C597C55-2553-F843-B3EF-33BE3A4146F8}"/>
              </a:ext>
            </a:extLst>
          </p:cNvPr>
          <p:cNvSpPr txBox="1"/>
          <p:nvPr userDrawn="1"/>
        </p:nvSpPr>
        <p:spPr>
          <a:xfrm>
            <a:off x="311728" y="5935089"/>
            <a:ext cx="3073745" cy="48474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75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Strengthening California Cities through Advocacy and Education</a:t>
            </a:r>
          </a:p>
        </p:txBody>
      </p:sp>
      <p:sp>
        <p:nvSpPr>
          <p:cNvPr id="28" name="Content Placeholder 27">
            <a:extLst>
              <a:ext uri="{FF2B5EF4-FFF2-40B4-BE49-F238E27FC236}">
                <a16:creationId xmlns:a16="http://schemas.microsoft.com/office/drawing/2014/main" id="{B409B1DE-C01F-4630-8B4F-29083ABDEA6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2019993" y="2377441"/>
            <a:ext cx="5119362" cy="1128115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2100">
                <a:solidFill>
                  <a:srgbClr val="317297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F628983-BDE3-23AF-A0D6-9DB24CF325F4}"/>
              </a:ext>
            </a:extLst>
          </p:cNvPr>
          <p:cNvSpPr/>
          <p:nvPr userDrawn="1"/>
        </p:nvSpPr>
        <p:spPr>
          <a:xfrm>
            <a:off x="3676136" y="5846127"/>
            <a:ext cx="5250255" cy="787755"/>
          </a:xfrm>
          <a:prstGeom prst="rect">
            <a:avLst/>
          </a:prstGeom>
          <a:solidFill>
            <a:srgbClr val="31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>
              <a:solidFill>
                <a:srgbClr val="005C8E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D10F876-F1A4-DE67-3AA6-87D0ACE3C8CC}"/>
              </a:ext>
            </a:extLst>
          </p:cNvPr>
          <p:cNvSpPr txBox="1"/>
          <p:nvPr userDrawn="1"/>
        </p:nvSpPr>
        <p:spPr>
          <a:xfrm>
            <a:off x="7105066" y="6079496"/>
            <a:ext cx="155169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solidFill>
                  <a:schemeClr val="bg1"/>
                </a:solidFill>
                <a:latin typeface="Century Gothic" panose="020B0502020202020204" pitchFamily="34" charset="0"/>
              </a:rPr>
              <a:t>www.calcities.org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FF2B4C1A-505C-C172-D55D-0AB1C63ECD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062718" y="6123136"/>
            <a:ext cx="85662" cy="25127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FF138500-9A07-60A3-8262-EC97226BD1B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250975" y="6130608"/>
            <a:ext cx="177248" cy="23633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8676CED-8A1C-C97D-8C54-D2BAF9BA3DCD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530818" y="6105912"/>
            <a:ext cx="214292" cy="285723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227F5DC-B18C-09E5-7667-F66A8F7C3D6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5847704" y="6145979"/>
            <a:ext cx="150861" cy="20558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A4B91D0-71C1-8580-38D4-CE04AB545351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6101161" y="6118811"/>
            <a:ext cx="194942" cy="25992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590734A-3EFE-4103-223E-7B97AB052B66}"/>
              </a:ext>
            </a:extLst>
          </p:cNvPr>
          <p:cNvSpPr txBox="1"/>
          <p:nvPr userDrawn="1"/>
        </p:nvSpPr>
        <p:spPr>
          <a:xfrm>
            <a:off x="4102243" y="6064106"/>
            <a:ext cx="98764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>
                <a:solidFill>
                  <a:schemeClr val="bg1"/>
                </a:solidFill>
                <a:latin typeface="Century Gothic" panose="020B0502020202020204" pitchFamily="34" charset="0"/>
              </a:rPr>
              <a:t>Follow us</a:t>
            </a:r>
          </a:p>
        </p:txBody>
      </p:sp>
    </p:spTree>
    <p:extLst>
      <p:ext uri="{BB962C8B-B14F-4D97-AF65-F5344CB8AC3E}">
        <p14:creationId xmlns:p14="http://schemas.microsoft.com/office/powerpoint/2010/main" val="8363354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5B0FD-D521-D243-A414-380416B5AF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7B76F-20B5-7A47-96DF-BBA887E54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  <a:solidFill>
            <a:schemeClr val="bg2"/>
          </a:solidFill>
        </p:spPr>
        <p:txBody>
          <a:bodyPr tIns="274320"/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6900D-B238-234E-BB8F-1459E52ACE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tIns="18288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E1C236-25C4-FC42-B6B9-6EB6BC4E7C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1" y="6356351"/>
            <a:ext cx="54863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05AC7E-6226-974F-A6F5-0FBA202BFE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5C48-853C-B84D-B21B-D6D599F83FFD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058EA4-3328-C378-F11C-0C1313D8C99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66" y="6093929"/>
            <a:ext cx="1115396" cy="6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60158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9DDCA-730D-6540-8B76-9078D599B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7BBA82-17C9-3B40-93A6-966269908C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581BC-7A31-8944-A81F-CF4EEECB3C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</p:spPr>
        <p:txBody>
          <a:bodyPr lIns="274320" tIns="182880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9E23C-7D52-474F-AAE9-0437A7E1B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28651" y="6356351"/>
            <a:ext cx="54863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B70740-1377-3C47-AB4F-B36540880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405C48-853C-B84D-B21B-D6D599F83FFD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A55D159-4624-F944-A3AE-BDC68CE41B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2266" y="6093929"/>
            <a:ext cx="1115396" cy="650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3642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5.xml"/><Relationship Id="rId13" Type="http://schemas.openxmlformats.org/officeDocument/2006/relationships/slideLayout" Target="../slideLayouts/slideLayout60.xml"/><Relationship Id="rId3" Type="http://schemas.openxmlformats.org/officeDocument/2006/relationships/slideLayout" Target="../slideLayouts/slideLayout50.xml"/><Relationship Id="rId7" Type="http://schemas.openxmlformats.org/officeDocument/2006/relationships/slideLayout" Target="../slideLayouts/slideLayout54.xml"/><Relationship Id="rId12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9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48.xml"/><Relationship Id="rId6" Type="http://schemas.openxmlformats.org/officeDocument/2006/relationships/slideLayout" Target="../slideLayouts/slideLayout53.xml"/><Relationship Id="rId11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2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1.xml"/><Relationship Id="rId9" Type="http://schemas.openxmlformats.org/officeDocument/2006/relationships/slideLayout" Target="../slideLayouts/slideLayout56.xml"/><Relationship Id="rId14" Type="http://schemas.openxmlformats.org/officeDocument/2006/relationships/slideLayout" Target="../slideLayouts/slideLayout6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theme" Target="../theme/theme4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43B727A8-DBB3-456E-BB17-3895830555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8"/>
          <a:srcRect l="12500" r="12500" b="78648"/>
          <a:stretch/>
        </p:blipFill>
        <p:spPr bwMode="auto">
          <a:xfrm>
            <a:off x="0" y="0"/>
            <a:ext cx="9144000" cy="1464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81DFD0-2913-4F53-BE82-0E98A7D13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543"/>
            <a:ext cx="8229600" cy="109728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9EE006-F170-4CCF-8CF2-81B1ACD3C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4957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48FF4-A7AF-4625-A16E-2CF1A8E09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5334000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C908B-19EF-4399-BD47-74AB32904D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400" y="6492875"/>
            <a:ext cx="2057400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fld id="{B7BF1EB6-A1DB-4E8F-ACBA-24FA7059DD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40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68" r:id="rId1"/>
    <p:sldLayoutId id="2147484430" r:id="rId2"/>
    <p:sldLayoutId id="2147484431" r:id="rId3"/>
    <p:sldLayoutId id="2147484428" r:id="rId4"/>
    <p:sldLayoutId id="2147484429" r:id="rId5"/>
    <p:sldLayoutId id="2147484426" r:id="rId6"/>
    <p:sldLayoutId id="2147484427" r:id="rId7"/>
    <p:sldLayoutId id="2147484424" r:id="rId8"/>
    <p:sldLayoutId id="2147484425" r:id="rId9"/>
    <p:sldLayoutId id="2147484422" r:id="rId10"/>
    <p:sldLayoutId id="2147484423" r:id="rId11"/>
    <p:sldLayoutId id="2147484420" r:id="rId12"/>
    <p:sldLayoutId id="2147484421" r:id="rId13"/>
    <p:sldLayoutId id="2147484418" r:id="rId14"/>
    <p:sldLayoutId id="2147484419" r:id="rId15"/>
    <p:sldLayoutId id="2147484416" r:id="rId16"/>
    <p:sldLayoutId id="2147484417" r:id="rId17"/>
    <p:sldLayoutId id="2147484414" r:id="rId18"/>
    <p:sldLayoutId id="2147484415" r:id="rId19"/>
    <p:sldLayoutId id="2147484412" r:id="rId20"/>
    <p:sldLayoutId id="2147484413" r:id="rId21"/>
    <p:sldLayoutId id="2147484410" r:id="rId22"/>
    <p:sldLayoutId id="2147484411" r:id="rId23"/>
    <p:sldLayoutId id="2147484370" r:id="rId24"/>
    <p:sldLayoutId id="2147484378" r:id="rId25"/>
    <p:sldLayoutId id="2147484380" r:id="rId26"/>
    <p:sldLayoutId id="2147484432" r:id="rId27"/>
    <p:sldLayoutId id="2147484369" r:id="rId28"/>
    <p:sldLayoutId id="2147484377" r:id="rId29"/>
    <p:sldLayoutId id="2147484376" r:id="rId30"/>
    <p:sldLayoutId id="2147484371" r:id="rId31"/>
    <p:sldLayoutId id="2147484372" r:id="rId32"/>
    <p:sldLayoutId id="2147484373" r:id="rId33"/>
    <p:sldLayoutId id="2147484375" r:id="rId34"/>
    <p:sldLayoutId id="2147484379" r:id="rId35"/>
    <p:sldLayoutId id="2147484392" r:id="rId3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−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−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88" userDrawn="1">
          <p15:clr>
            <a:srgbClr val="F26B43"/>
          </p15:clr>
        </p15:guide>
        <p15:guide id="4" pos="5472" userDrawn="1">
          <p15:clr>
            <a:srgbClr val="F26B43"/>
          </p15:clr>
        </p15:guide>
        <p15:guide id="5" orient="horz" pos="3936" userDrawn="1">
          <p15:clr>
            <a:srgbClr val="F26B43"/>
          </p15:clr>
        </p15:guide>
        <p15:guide id="6" orient="horz" pos="110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3">
            <a:extLst>
              <a:ext uri="{FF2B5EF4-FFF2-40B4-BE49-F238E27FC236}">
                <a16:creationId xmlns:a16="http://schemas.microsoft.com/office/drawing/2014/main" id="{43B727A8-DBB3-456E-BB17-3895830555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/>
          <a:srcRect l="12500" r="12500" b="78648"/>
          <a:stretch/>
        </p:blipFill>
        <p:spPr bwMode="auto">
          <a:xfrm>
            <a:off x="0" y="0"/>
            <a:ext cx="9144000" cy="1464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B81DFD0-2913-4F53-BE82-0E98A7D13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543"/>
            <a:ext cx="8229600" cy="109728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9EE006-F170-4CCF-8CF2-81B1ACD3C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49579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D48FF4-A7AF-4625-A16E-2CF1A8E09A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5334000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90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0C908B-19EF-4399-BD47-74AB32904D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629400" y="6492875"/>
            <a:ext cx="2057400" cy="2286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900">
                <a:solidFill>
                  <a:schemeClr val="accent4">
                    <a:lumMod val="60000"/>
                    <a:lumOff val="40000"/>
                  </a:schemeClr>
                </a:solidFill>
              </a:defRPr>
            </a:lvl1pPr>
          </a:lstStyle>
          <a:p>
            <a:fld id="{B7BF1EB6-A1DB-4E8F-ACBA-24FA7059DD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24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83" r:id="rId1"/>
    <p:sldLayoutId id="2147484384" r:id="rId2"/>
    <p:sldLayoutId id="2147484385" r:id="rId3"/>
    <p:sldLayoutId id="2147484386" r:id="rId4"/>
    <p:sldLayoutId id="2147484387" r:id="rId5"/>
    <p:sldLayoutId id="2147484388" r:id="rId6"/>
    <p:sldLayoutId id="2147484389" r:id="rId7"/>
    <p:sldLayoutId id="2147484390" r:id="rId8"/>
    <p:sldLayoutId id="2147484391" r:id="rId9"/>
    <p:sldLayoutId id="2147484394" r:id="rId10"/>
    <p:sldLayoutId id="214748439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accent4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−"/>
        <a:defRPr sz="2400" kern="1200">
          <a:solidFill>
            <a:schemeClr val="accent4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accent4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−"/>
        <a:defRPr sz="1800" kern="1200">
          <a:solidFill>
            <a:schemeClr val="accent4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accent4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  <p15:guide id="3" pos="288">
          <p15:clr>
            <a:srgbClr val="F26B43"/>
          </p15:clr>
        </p15:guide>
        <p15:guide id="4" pos="5472">
          <p15:clr>
            <a:srgbClr val="F26B43"/>
          </p15:clr>
        </p15:guide>
        <p15:guide id="5" orient="horz" pos="3936">
          <p15:clr>
            <a:srgbClr val="F26B43"/>
          </p15:clr>
        </p15:guide>
        <p15:guide id="6" orient="horz" pos="1104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>
            <a:spLocks noChangeArrowheads="1"/>
          </p:cNvSpPr>
          <p:nvPr userDrawn="1"/>
        </p:nvSpPr>
        <p:spPr bwMode="auto">
          <a:xfrm>
            <a:off x="0" y="0"/>
            <a:ext cx="9144000" cy="304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pic>
        <p:nvPicPr>
          <p:cNvPr id="2" name="Content Placeholder 3">
            <a:extLst>
              <a:ext uri="{FF2B5EF4-FFF2-40B4-BE49-F238E27FC236}">
                <a16:creationId xmlns:a16="http://schemas.microsoft.com/office/drawing/2014/main" id="{9FE2A643-C935-46DC-A20A-0C01C7E372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/>
          <a:srcRect l="12500" r="12500" b="78648"/>
          <a:stretch/>
        </p:blipFill>
        <p:spPr bwMode="auto">
          <a:xfrm>
            <a:off x="0" y="0"/>
            <a:ext cx="9144000" cy="14643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66212" name="Rectangle 4"/>
          <p:cNvSpPr>
            <a:spLocks noGrp="1" noChangeArrowheads="1"/>
          </p:cNvSpPr>
          <p:nvPr>
            <p:ph type="title"/>
          </p:nvPr>
        </p:nvSpPr>
        <p:spPr bwMode="auto">
          <a:xfrm>
            <a:off x="322546" y="304800"/>
            <a:ext cx="849890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16621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0040" y="1600200"/>
            <a:ext cx="8503920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>
              <a:buFont typeface="Cambria" panose="02040503050406030204" pitchFamily="18" charset="0"/>
              <a:buChar char="∘"/>
            </a:pPr>
            <a:r>
              <a:rPr lang="en-US"/>
              <a:t>Second level 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7" name="Footer Placeholder 9">
            <a:extLst>
              <a:ext uri="{FF2B5EF4-FFF2-40B4-BE49-F238E27FC236}">
                <a16:creationId xmlns:a16="http://schemas.microsoft.com/office/drawing/2014/main" id="{94E71745-74B3-4B82-AA48-C2DF462E1E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0356" y="6553200"/>
            <a:ext cx="8052594" cy="212034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5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8" name="Slide Number Placeholder 10">
            <a:extLst>
              <a:ext uri="{FF2B5EF4-FFF2-40B4-BE49-F238E27FC236}">
                <a16:creationId xmlns:a16="http://schemas.microsoft.com/office/drawing/2014/main" id="{2E617BCD-4F1F-4E88-BF22-0B2C620B93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8200" y="6536634"/>
            <a:ext cx="351064" cy="2286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600">
                <a:solidFill>
                  <a:srgbClr val="B7B7A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83D12EE2-0A52-405F-9235-0A5D75AB581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152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96" r:id="rId1"/>
    <p:sldLayoutId id="2147484397" r:id="rId2"/>
    <p:sldLayoutId id="2147484398" r:id="rId3"/>
    <p:sldLayoutId id="2147484399" r:id="rId4"/>
    <p:sldLayoutId id="2147484400" r:id="rId5"/>
    <p:sldLayoutId id="2147484401" r:id="rId6"/>
    <p:sldLayoutId id="2147484402" r:id="rId7"/>
    <p:sldLayoutId id="2147484403" r:id="rId8"/>
    <p:sldLayoutId id="2147484404" r:id="rId9"/>
    <p:sldLayoutId id="2147484405" r:id="rId10"/>
    <p:sldLayoutId id="2147484406" r:id="rId11"/>
    <p:sldLayoutId id="2147484407" r:id="rId12"/>
    <p:sldLayoutId id="2147484408" r:id="rId13"/>
    <p:sldLayoutId id="2147484409" r:id="rId14"/>
  </p:sldLayoutIdLst>
  <p:transition/>
  <p:hf hdr="0" dt="0"/>
  <p:txStyles>
    <p:titleStyle>
      <a:lvl1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2pPr>
      <a:lvl3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3pPr>
      <a:lvl4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4pPr>
      <a:lvl5pPr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5pPr>
      <a:lvl6pPr marL="3429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6pPr>
      <a:lvl7pPr marL="6858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7pPr>
      <a:lvl8pPr marL="10287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8pPr>
      <a:lvl9pPr marL="1371600" algn="l" rtl="0" eaLnBrk="1" fontAlgn="base" hangingPunct="1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Arial" charset="0"/>
        </a:defRPr>
      </a:lvl9pPr>
    </p:titleStyle>
    <p:bodyStyle>
      <a:lvl1pPr marL="171450" indent="-17145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>
          <a:schemeClr val="accent5"/>
        </a:buClr>
        <a:buFont typeface="Arial" pitchFamily="34" charset="0"/>
        <a:buChar char="•"/>
        <a:defRPr sz="2600">
          <a:solidFill>
            <a:schemeClr val="accent4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386954" indent="-198835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>
          <a:schemeClr val="accent5"/>
        </a:buClr>
        <a:buFont typeface="Arial" pitchFamily="34" charset="0"/>
        <a:buChar char="•"/>
        <a:tabLst/>
        <a:defRPr sz="2400">
          <a:solidFill>
            <a:schemeClr val="accent4"/>
          </a:solidFill>
          <a:latin typeface="Calibri" panose="020F0502020204030204" pitchFamily="34" charset="0"/>
          <a:cs typeface="Calibri" panose="020F0502020204030204" pitchFamily="34" charset="0"/>
        </a:defRPr>
      </a:lvl2pPr>
      <a:lvl3pPr marL="558404" indent="-17145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>
          <a:schemeClr val="accent5"/>
        </a:buClr>
        <a:buFont typeface="Arial" pitchFamily="34" charset="0"/>
        <a:buChar char="•"/>
        <a:defRPr sz="2400">
          <a:solidFill>
            <a:schemeClr val="accent4"/>
          </a:solidFill>
          <a:latin typeface="Calibri" panose="020F0502020204030204" pitchFamily="34" charset="0"/>
          <a:cs typeface="Calibri" panose="020F0502020204030204" pitchFamily="34" charset="0"/>
        </a:defRPr>
      </a:lvl3pPr>
      <a:lvl4pPr marL="729854" indent="-171450" algn="l" rtl="0" eaLnBrk="1" fontAlgn="base" hangingPunct="1">
        <a:lnSpc>
          <a:spcPct val="100000"/>
        </a:lnSpc>
        <a:spcBef>
          <a:spcPts val="600"/>
        </a:spcBef>
        <a:spcAft>
          <a:spcPct val="0"/>
        </a:spcAft>
        <a:buClr>
          <a:schemeClr val="accent5"/>
        </a:buClr>
        <a:buFont typeface="Arial" pitchFamily="34" charset="0"/>
        <a:buChar char="•"/>
        <a:defRPr sz="2000">
          <a:solidFill>
            <a:schemeClr val="accent4"/>
          </a:solidFill>
          <a:latin typeface="Calibri" panose="020F0502020204030204" pitchFamily="34" charset="0"/>
          <a:cs typeface="Calibri" panose="020F0502020204030204" pitchFamily="34" charset="0"/>
        </a:defRPr>
      </a:lvl4pPr>
      <a:lvl5pPr marL="857250" indent="-127397" algn="l" rtl="0" eaLnBrk="1" fontAlgn="base" hangingPunct="1">
        <a:lnSpc>
          <a:spcPct val="85000"/>
        </a:lnSpc>
        <a:spcBef>
          <a:spcPct val="40000"/>
        </a:spcBef>
        <a:spcAft>
          <a:spcPct val="0"/>
        </a:spcAft>
        <a:buClr>
          <a:srgbClr val="7C93A0"/>
        </a:buClr>
        <a:buFont typeface="Arial" pitchFamily="34" charset="0"/>
        <a:buChar char="•"/>
        <a:defRPr sz="1500">
          <a:solidFill>
            <a:schemeClr val="tx1"/>
          </a:solidFill>
          <a:latin typeface="Franklin Gothic Book" pitchFamily="34" charset="0"/>
        </a:defRPr>
      </a:lvl5pPr>
      <a:lvl6pPr marL="1629966" indent="-169069" algn="l" rtl="0" eaLnBrk="1" fontAlgn="base" hangingPunct="1">
        <a:lnSpc>
          <a:spcPct val="85000"/>
        </a:lnSpc>
        <a:spcBef>
          <a:spcPct val="40000"/>
        </a:spcBef>
        <a:spcAft>
          <a:spcPct val="0"/>
        </a:spcAft>
        <a:buClr>
          <a:srgbClr val="61781F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6pPr>
      <a:lvl7pPr marL="1972866" indent="-169069" algn="l" rtl="0" eaLnBrk="1" fontAlgn="base" hangingPunct="1">
        <a:lnSpc>
          <a:spcPct val="85000"/>
        </a:lnSpc>
        <a:spcBef>
          <a:spcPct val="40000"/>
        </a:spcBef>
        <a:spcAft>
          <a:spcPct val="0"/>
        </a:spcAft>
        <a:buClr>
          <a:srgbClr val="61781F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7pPr>
      <a:lvl8pPr marL="2315766" indent="-169069" algn="l" rtl="0" eaLnBrk="1" fontAlgn="base" hangingPunct="1">
        <a:lnSpc>
          <a:spcPct val="85000"/>
        </a:lnSpc>
        <a:spcBef>
          <a:spcPct val="40000"/>
        </a:spcBef>
        <a:spcAft>
          <a:spcPct val="0"/>
        </a:spcAft>
        <a:buClr>
          <a:srgbClr val="61781F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8pPr>
      <a:lvl9pPr marL="2658666" indent="-169069" algn="l" rtl="0" eaLnBrk="1" fontAlgn="base" hangingPunct="1">
        <a:lnSpc>
          <a:spcPct val="85000"/>
        </a:lnSpc>
        <a:spcBef>
          <a:spcPct val="40000"/>
        </a:spcBef>
        <a:spcAft>
          <a:spcPct val="0"/>
        </a:spcAft>
        <a:buClr>
          <a:srgbClr val="61781F"/>
        </a:buClr>
        <a:buFont typeface="Wingdings" pitchFamily="2" charset="2"/>
        <a:buChar char="§"/>
        <a:defRPr sz="15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5560">
          <p15:clr>
            <a:srgbClr val="F26B43"/>
          </p15:clr>
        </p15:guide>
        <p15:guide id="3" pos="200">
          <p15:clr>
            <a:srgbClr val="F26B43"/>
          </p15:clr>
        </p15:guide>
        <p15:guide id="5" orient="horz" pos="4032">
          <p15:clr>
            <a:srgbClr val="F26B43"/>
          </p15:clr>
        </p15:guide>
        <p15:guide id="6" pos="2880">
          <p15:clr>
            <a:srgbClr val="F26B43"/>
          </p15:clr>
        </p15:guide>
        <p15:guide id="7" orient="horz" pos="1008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33A406-CEFA-1C41-8B59-B682CF6B23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274320" tIns="45720" rIns="27432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ACF950-35FF-0245-B88E-23508C0C25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8650" y="6356351"/>
            <a:ext cx="5486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E5557-0395-0640-86DD-0747932B91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405C48-853C-B84D-B21B-D6D599F83FF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E83B7F7-3A23-6A49-86DD-D804E33D6E21}"/>
              </a:ext>
            </a:extLst>
          </p:cNvPr>
          <p:cNvSpPr/>
          <p:nvPr userDrawn="1"/>
        </p:nvSpPr>
        <p:spPr>
          <a:xfrm>
            <a:off x="0" y="1"/>
            <a:ext cx="9144000" cy="1094899"/>
          </a:xfrm>
          <a:prstGeom prst="rect">
            <a:avLst/>
          </a:prstGeom>
          <a:solidFill>
            <a:srgbClr val="3172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D21BD87-DE30-7441-B072-214E312C84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8515350" cy="1325563"/>
          </a:xfrm>
          <a:prstGeom prst="rect">
            <a:avLst/>
          </a:prstGeom>
          <a:solidFill>
            <a:schemeClr val="bg1"/>
          </a:solidFill>
        </p:spPr>
        <p:txBody>
          <a:bodyPr vert="horz" lIns="274320" tIns="182880" rIns="91440" bIns="45720" rtlCol="0" anchor="t" anchorCtr="0">
            <a:noAutofit/>
          </a:bodyPr>
          <a:lstStyle/>
          <a:p>
            <a:r>
              <a:rPr lang="en-US" sz="3300"/>
              <a:t>Click to edit Master title style</a:t>
            </a:r>
            <a:endParaRPr lang="en-US" sz="3300" b="1">
              <a:solidFill>
                <a:srgbClr val="005C8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0874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4" r:id="rId1"/>
    <p:sldLayoutId id="2147484435" r:id="rId2"/>
    <p:sldLayoutId id="2147484436" r:id="rId3"/>
    <p:sldLayoutId id="2147484437" r:id="rId4"/>
    <p:sldLayoutId id="2147484438" r:id="rId5"/>
    <p:sldLayoutId id="2147484439" r:id="rId6"/>
    <p:sldLayoutId id="2147484440" r:id="rId7"/>
    <p:sldLayoutId id="2147484441" r:id="rId8"/>
    <p:sldLayoutId id="2147484442" r:id="rId9"/>
    <p:sldLayoutId id="2147484443" r:id="rId10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b="0" i="0" u="none" kern="1200" spc="-3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171450" algn="l" defTabSz="685800" rtl="0" eaLnBrk="1" latinLnBrk="0" hangingPunct="1">
        <a:lnSpc>
          <a:spcPct val="90000"/>
        </a:lnSpc>
        <a:spcBef>
          <a:spcPts val="75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600075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F99D31"/>
        </a:buClr>
        <a:buSzPct val="10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42975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00000"/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+mn-lt"/>
          <a:ea typeface="+mn-ea"/>
          <a:cs typeface="+mn-cs"/>
        </a:defRPr>
      </a:lvl3pPr>
      <a:lvl4pPr marL="1243013" indent="-171450" algn="l" defTabSz="685800" rtl="0" eaLnBrk="1" latinLnBrk="0" hangingPunct="1">
        <a:lnSpc>
          <a:spcPct val="90000"/>
        </a:lnSpc>
        <a:spcBef>
          <a:spcPts val="375"/>
        </a:spcBef>
        <a:buClr>
          <a:srgbClr val="F99D31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85913" indent="-171450" algn="l" defTabSz="685800" rtl="0" eaLnBrk="1" latinLnBrk="0" hangingPunct="1">
        <a:lnSpc>
          <a:spcPct val="9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36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A5CD47D-60C8-4DB9-95EA-B9D1943659AC}"/>
              </a:ext>
            </a:extLst>
          </p:cNvPr>
          <p:cNvSpPr txBox="1"/>
          <p:nvPr/>
        </p:nvSpPr>
        <p:spPr>
          <a:xfrm>
            <a:off x="2917084" y="2771128"/>
            <a:ext cx="600110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en-US" sz="4050" b="1" dirty="0">
                <a:solidFill>
                  <a:srgbClr val="317297"/>
                </a:solidFill>
                <a:latin typeface="Century Gothic" panose="020B0502020202020204" pitchFamily="34" charset="0"/>
              </a:rPr>
              <a:t>Securing our Water Supply Future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4B034E-9824-437C-A6BB-FC480069D0DC}"/>
              </a:ext>
            </a:extLst>
          </p:cNvPr>
          <p:cNvSpPr txBox="1"/>
          <p:nvPr/>
        </p:nvSpPr>
        <p:spPr>
          <a:xfrm>
            <a:off x="6197943" y="819356"/>
            <a:ext cx="2660904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685800">
              <a:defRPr/>
            </a:pPr>
            <a:r>
              <a:rPr lang="en-US" sz="1950" b="1" dirty="0">
                <a:solidFill>
                  <a:srgbClr val="FFC222"/>
                </a:solidFill>
                <a:latin typeface="Century Gothic" panose="020B0502020202020204" pitchFamily="34" charset="0"/>
              </a:rPr>
              <a:t>City Leader Summit</a:t>
            </a:r>
          </a:p>
          <a:p>
            <a:pPr algn="r" defTabSz="685800">
              <a:defRPr/>
            </a:pPr>
            <a:r>
              <a:rPr lang="en-US" sz="1950" b="1" dirty="0">
                <a:solidFill>
                  <a:srgbClr val="FFC222"/>
                </a:solidFill>
                <a:latin typeface="Century Gothic" panose="020B0502020202020204" pitchFamily="34" charset="0"/>
              </a:rPr>
              <a:t>April 2026</a:t>
            </a:r>
          </a:p>
        </p:txBody>
      </p:sp>
    </p:spTree>
    <p:extLst>
      <p:ext uri="{BB962C8B-B14F-4D97-AF65-F5344CB8AC3E}">
        <p14:creationId xmlns:p14="http://schemas.microsoft.com/office/powerpoint/2010/main" val="1998150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8E846A0-7352-ACD1-6C29-D89FCAE5E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2071899"/>
            <a:ext cx="7886700" cy="2852737"/>
          </a:xfrm>
        </p:spPr>
        <p:txBody>
          <a:bodyPr/>
          <a:lstStyle/>
          <a:p>
            <a:r>
              <a:rPr lang="en-US" dirty="0"/>
              <a:t>Moderator Remarks: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Councilmember </a:t>
            </a:r>
            <a:br>
              <a:rPr lang="en-US" dirty="0"/>
            </a:br>
            <a:r>
              <a:rPr lang="en-US" dirty="0"/>
              <a:t>Rudy Mendoza</a:t>
            </a:r>
            <a:br>
              <a:rPr lang="en-US" dirty="0"/>
            </a:br>
            <a:r>
              <a:rPr lang="en-US" sz="3200" i="1" dirty="0"/>
              <a:t>City of Woodlake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935401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5E99B7-FABF-3D26-CD4C-C3376AE16E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F1F8B9-72B2-C466-0A0C-8F49ECBEC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462295"/>
            <a:ext cx="7886700" cy="2852737"/>
          </a:xfrm>
        </p:spPr>
        <p:txBody>
          <a:bodyPr/>
          <a:lstStyle/>
          <a:p>
            <a:r>
              <a:rPr lang="en-US" dirty="0"/>
              <a:t>Opening Remarks: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Senator Melissa Hurtado</a:t>
            </a:r>
            <a:br>
              <a:rPr lang="en-US" dirty="0"/>
            </a:br>
            <a:r>
              <a:rPr lang="en-US" sz="3200" i="1" dirty="0"/>
              <a:t>California State Senate District 16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252054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3A6ABE-D110-A61D-989D-8CA083E64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9F998DB-93A2-611F-F1DE-EEAF402AE1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843299"/>
            <a:ext cx="7886700" cy="2852737"/>
          </a:xfrm>
        </p:spPr>
        <p:txBody>
          <a:bodyPr/>
          <a:lstStyle/>
          <a:p>
            <a:r>
              <a:rPr lang="en-US" dirty="0"/>
              <a:t>Panelist: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Jennifer Pierre</a:t>
            </a:r>
            <a:br>
              <a:rPr lang="en-US" dirty="0"/>
            </a:br>
            <a:r>
              <a:rPr lang="en-US" sz="3200" i="1" dirty="0"/>
              <a:t>Executive Director, State Water Contractors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778982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C35387-669E-1D29-BDD8-310513472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BE114A-E5D1-D2B7-F1AA-F2AA55C038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843299"/>
            <a:ext cx="7886700" cy="2852737"/>
          </a:xfrm>
        </p:spPr>
        <p:txBody>
          <a:bodyPr/>
          <a:lstStyle/>
          <a:p>
            <a:r>
              <a:rPr lang="en-US" dirty="0"/>
              <a:t>Panelist:</a:t>
            </a:r>
            <a:br>
              <a:rPr lang="en-US" dirty="0"/>
            </a:br>
            <a:br>
              <a:rPr lang="en-US" dirty="0"/>
            </a:br>
            <a:r>
              <a:rPr lang="en-US" dirty="0"/>
              <a:t>Jerry Brown</a:t>
            </a:r>
            <a:br>
              <a:rPr lang="en-US" dirty="0"/>
            </a:br>
            <a:r>
              <a:rPr lang="en-US" sz="3200" i="1" dirty="0"/>
              <a:t>Executive Director, Sites Project Authority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5503692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7">
            <a:extLst>
              <a:ext uri="{FF2B5EF4-FFF2-40B4-BE49-F238E27FC236}">
                <a16:creationId xmlns:a16="http://schemas.microsoft.com/office/drawing/2014/main" id="{81557CFA-A0AA-4B31-AF58-09D8392CC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811790"/>
            <a:ext cx="8519429" cy="12954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600" dirty="0"/>
              <a:t>Sites Reservoir Project Update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EFC7144F-E242-47AC-A7A2-EF83F56F79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62800" y="6096000"/>
            <a:ext cx="1495425" cy="447675"/>
          </a:xfrm>
          <a:prstGeom prst="rect">
            <a:avLst/>
          </a:prstGeom>
        </p:spPr>
      </p:pic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75277296-4829-6A49-3591-829C191D74B5}"/>
              </a:ext>
            </a:extLst>
          </p:cNvPr>
          <p:cNvSpPr txBox="1">
            <a:spLocks/>
          </p:cNvSpPr>
          <p:nvPr/>
        </p:nvSpPr>
        <p:spPr>
          <a:xfrm>
            <a:off x="1196939" y="3875331"/>
            <a:ext cx="6750121" cy="244450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3429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13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2pPr>
            <a:lvl3pPr marL="685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3pPr>
            <a:lvl4pPr marL="10287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None/>
              <a:defRPr sz="10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4pPr>
            <a:lvl5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accent4"/>
                </a:solidFill>
                <a:latin typeface="+mn-lt"/>
                <a:ea typeface="+mn-ea"/>
                <a:cs typeface="+mn-cs"/>
              </a:defRPr>
            </a:lvl5pPr>
            <a:lvl6pPr marL="17145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dirty="0">
                <a:latin typeface="Montserrat" panose="00000500000000000000" pitchFamily="2" charset="0"/>
              </a:rPr>
              <a:t>April 23, 2026</a:t>
            </a:r>
          </a:p>
          <a:p>
            <a:pPr algn="ctr"/>
            <a:r>
              <a:rPr lang="en-US" sz="2000" dirty="0">
                <a:latin typeface="Montserrat" panose="00000500000000000000" pitchFamily="2" charset="0"/>
              </a:rPr>
              <a:t>Jerry Brown, Executive Director</a:t>
            </a:r>
          </a:p>
          <a:p>
            <a:pPr algn="ctr"/>
            <a:r>
              <a:rPr lang="en-US" sz="2000">
                <a:latin typeface="Montserrat" panose="00000500000000000000" pitchFamily="2" charset="0"/>
              </a:rPr>
              <a:t>Sites Project Authority</a:t>
            </a:r>
            <a:endParaRPr lang="en-US" sz="2000" dirty="0">
              <a:latin typeface="Montserrat" panose="000005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79C0C-4734-9A7E-73B2-A7C936348A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543"/>
            <a:ext cx="8258175" cy="1097280"/>
          </a:xfrm>
        </p:spPr>
        <p:txBody>
          <a:bodyPr anchor="ctr">
            <a:normAutofit/>
          </a:bodyPr>
          <a:lstStyle/>
          <a:p>
            <a:r>
              <a:rPr lang="en-US"/>
              <a:t>What Problem Does the Sites Project Help  Solve?</a:t>
            </a:r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2D54DB3A-FEC8-7653-496D-AB32DF1D8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75" y="1985963"/>
            <a:ext cx="8758237" cy="3700462"/>
          </a:xfrm>
          <a:prstGeom prst="rect">
            <a:avLst/>
          </a:prstGeom>
          <a:noFill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908FC4-4923-427C-BC23-EFE673F8C2A6}"/>
              </a:ext>
            </a:extLst>
          </p:cNvPr>
          <p:cNvSpPr txBox="1"/>
          <p:nvPr/>
        </p:nvSpPr>
        <p:spPr>
          <a:xfrm>
            <a:off x="457201" y="6068291"/>
            <a:ext cx="60452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/>
              <a:t>Excerpted from Aug 2022 “California’s Water Supply Strategy, Adapting to a Hotter Drier Future”</a:t>
            </a:r>
          </a:p>
        </p:txBody>
      </p:sp>
      <p:sp>
        <p:nvSpPr>
          <p:cNvPr id="9" name="Right Arrow 8">
            <a:extLst>
              <a:ext uri="{FF2B5EF4-FFF2-40B4-BE49-F238E27FC236}">
                <a16:creationId xmlns:a16="http://schemas.microsoft.com/office/drawing/2014/main" id="{D8D5B3D4-5C9B-9A11-136E-081A0AE53273}"/>
              </a:ext>
            </a:extLst>
          </p:cNvPr>
          <p:cNvSpPr/>
          <p:nvPr/>
        </p:nvSpPr>
        <p:spPr>
          <a:xfrm rot="10800000">
            <a:off x="7958136" y="3836193"/>
            <a:ext cx="500063" cy="26431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31E871-0828-D8D2-3050-48A33E9ED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29400" y="6492875"/>
            <a:ext cx="2057400" cy="228600"/>
          </a:xfrm>
        </p:spPr>
        <p:txBody>
          <a:bodyPr/>
          <a:lstStyle/>
          <a:p>
            <a:fld id="{83D12EE2-0A52-405F-9235-0A5D75AB581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476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9C692E3-9480-1664-287F-73AFC31D02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543"/>
            <a:ext cx="8229600" cy="1097280"/>
          </a:xfrm>
        </p:spPr>
        <p:txBody>
          <a:bodyPr anchor="ctr">
            <a:normAutofit/>
          </a:bodyPr>
          <a:lstStyle/>
          <a:p>
            <a:r>
              <a:rPr lang="en-US" dirty="0"/>
              <a:t>General Project Update</a:t>
            </a:r>
          </a:p>
        </p:txBody>
      </p:sp>
      <p:graphicFrame>
        <p:nvGraphicFramePr>
          <p:cNvPr id="13" name="Content Placeholder 1">
            <a:extLst>
              <a:ext uri="{FF2B5EF4-FFF2-40B4-BE49-F238E27FC236}">
                <a16:creationId xmlns:a16="http://schemas.microsoft.com/office/drawing/2014/main" id="{447A9597-3D84-A1F2-9F2E-50AA0CF366C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7165998"/>
              </p:ext>
            </p:extLst>
          </p:nvPr>
        </p:nvGraphicFramePr>
        <p:xfrm>
          <a:off x="457200" y="1752600"/>
          <a:ext cx="8229600" cy="4495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Slide Number Placeholder 4" hidden="1">
            <a:extLst>
              <a:ext uri="{FF2B5EF4-FFF2-40B4-BE49-F238E27FC236}">
                <a16:creationId xmlns:a16="http://schemas.microsoft.com/office/drawing/2014/main" id="{CE907FC3-C818-0DA2-FE9F-638ACE40A63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458200" y="6536634"/>
            <a:ext cx="351064" cy="228600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600" kern="1200">
                <a:solidFill>
                  <a:srgbClr val="B7B7A9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83D12EE2-0A52-405F-9235-0A5D75AB581D}" type="slidenum">
              <a:rPr lang="en-US" smtClean="0"/>
              <a:pPr>
                <a:spcAft>
                  <a:spcPts val="600"/>
                </a:spcAft>
              </a:pPr>
              <a:t>8</a:t>
            </a:fld>
            <a:endParaRPr lang="en-US"/>
          </a:p>
        </p:txBody>
      </p:sp>
      <p:sp>
        <p:nvSpPr>
          <p:cNvPr id="6" name="Right Arrow 5">
            <a:extLst>
              <a:ext uri="{FF2B5EF4-FFF2-40B4-BE49-F238E27FC236}">
                <a16:creationId xmlns:a16="http://schemas.microsoft.com/office/drawing/2014/main" id="{0F5A535F-72A1-3437-DB16-9A4EE2C6B537}"/>
              </a:ext>
            </a:extLst>
          </p:cNvPr>
          <p:cNvSpPr/>
          <p:nvPr/>
        </p:nvSpPr>
        <p:spPr>
          <a:xfrm>
            <a:off x="457201" y="1671145"/>
            <a:ext cx="404648" cy="52551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257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26D54B-4961-FD05-73CF-7C12CAD19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3543"/>
            <a:ext cx="9144000" cy="1097280"/>
          </a:xfrm>
        </p:spPr>
        <p:txBody>
          <a:bodyPr>
            <a:normAutofit fontScale="90000"/>
          </a:bodyPr>
          <a:lstStyle/>
          <a:p>
            <a:pPr algn="ctr"/>
            <a:r>
              <a:rPr lang="en-US"/>
              <a:t>Sites Draft Water Right Permit was issued on 3/20/26 </a:t>
            </a:r>
            <a:br>
              <a:rPr lang="en-US"/>
            </a:br>
            <a:r>
              <a:rPr lang="en-US"/>
              <a:t>This is a major project milestone!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55BA2A-6EC2-2421-9201-D764AE57F7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The draft permit finds water is available which confirms that Sites is a new water supply for California.</a:t>
            </a:r>
          </a:p>
          <a:p>
            <a:r>
              <a:rPr lang="en-US" dirty="0"/>
              <a:t>A permit of this magnitude for a new water supply has not occurred in decades and may not happen again.</a:t>
            </a:r>
          </a:p>
          <a:p>
            <a:r>
              <a:rPr lang="en-US" dirty="0"/>
              <a:t>Certain draft permit conditions may alter the project plans. Examples are:</a:t>
            </a:r>
          </a:p>
          <a:p>
            <a:pPr lvl="1"/>
            <a:r>
              <a:rPr lang="en-US" dirty="0"/>
              <a:t>Additional diversion criteria and other limits on filling</a:t>
            </a:r>
          </a:p>
          <a:p>
            <a:pPr lvl="1"/>
            <a:r>
              <a:rPr lang="en-US" dirty="0"/>
              <a:t>Uncertainties with the Bay Delta Plan Update</a:t>
            </a:r>
          </a:p>
          <a:p>
            <a:pPr lvl="1"/>
            <a:r>
              <a:rPr lang="en-US" dirty="0"/>
              <a:t>Rights to local Creek water subject to further review</a:t>
            </a:r>
          </a:p>
          <a:p>
            <a:pPr lvl="1"/>
            <a:r>
              <a:rPr lang="en-US" dirty="0"/>
              <a:t>Coordination to maintain South Delta water levels and quality when Sites water is exported</a:t>
            </a:r>
          </a:p>
          <a:p>
            <a:r>
              <a:rPr lang="en-US" dirty="0"/>
              <a:t>Sites Authority will be seeking changes in the permit prior to adoption in September 2026.</a:t>
            </a:r>
          </a:p>
        </p:txBody>
      </p:sp>
    </p:spTree>
    <p:extLst>
      <p:ext uri="{BB962C8B-B14F-4D97-AF65-F5344CB8AC3E}">
        <p14:creationId xmlns:p14="http://schemas.microsoft.com/office/powerpoint/2010/main" val="12445603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36EC9-8968-EFAE-9795-B20AB6546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Current Allocation of Active Sites Storage Space </a:t>
            </a:r>
            <a:br>
              <a:rPr lang="en-US" dirty="0"/>
            </a:br>
            <a:endParaRPr lang="en-US" sz="2000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E9D301C-571C-4BF0-ACBF-950872DF1C9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07628539"/>
              </p:ext>
            </p:extLst>
          </p:nvPr>
        </p:nvGraphicFramePr>
        <p:xfrm>
          <a:off x="161531" y="1534510"/>
          <a:ext cx="6197228" cy="53306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1475">
                  <a:extLst>
                    <a:ext uri="{9D8B030D-6E8A-4147-A177-3AD203B41FA5}">
                      <a16:colId xmlns:a16="http://schemas.microsoft.com/office/drawing/2014/main" val="2138729209"/>
                    </a:ext>
                  </a:extLst>
                </a:gridCol>
                <a:gridCol w="2299880">
                  <a:extLst>
                    <a:ext uri="{9D8B030D-6E8A-4147-A177-3AD203B41FA5}">
                      <a16:colId xmlns:a16="http://schemas.microsoft.com/office/drawing/2014/main" val="3131873103"/>
                    </a:ext>
                  </a:extLst>
                </a:gridCol>
                <a:gridCol w="1645873">
                  <a:extLst>
                    <a:ext uri="{9D8B030D-6E8A-4147-A177-3AD203B41FA5}">
                      <a16:colId xmlns:a16="http://schemas.microsoft.com/office/drawing/2014/main" val="4074700249"/>
                    </a:ext>
                  </a:extLst>
                </a:gridCol>
              </a:tblGrid>
              <a:tr h="39723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solidFill>
                            <a:srgbClr val="111111"/>
                          </a:solidFill>
                          <a:effectLst/>
                        </a:rPr>
                        <a:t>Participant Name</a:t>
                      </a:r>
                      <a:endParaRPr lang="en-US" sz="1000">
                        <a:solidFill>
                          <a:srgbClr val="1111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effectLst/>
                        </a:rPr>
                        <a:t>Storage Allocation</a:t>
                      </a:r>
                      <a:endParaRPr lang="en-US" sz="1000" dirty="0">
                        <a:solidFill>
                          <a:srgbClr val="1111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rgbClr val="111111"/>
                          </a:solidFill>
                          <a:effectLst/>
                        </a:rPr>
                        <a:t>% Available Storage</a:t>
                      </a:r>
                      <a:endParaRPr lang="en-US" sz="1000" dirty="0">
                        <a:solidFill>
                          <a:srgbClr val="11111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777778"/>
                  </a:ext>
                </a:extLst>
              </a:tr>
              <a:tr h="314881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Antelope Valley-East Kern WA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3,117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0.2%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2036579244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City of American Canyon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24,936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1.8%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2641880386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Coachella Valley WD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62,340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4.4%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4073088329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Colusa County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62,340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4.4%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1614742031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Colusa County WD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57,702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4.1%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3696905421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Cortina WD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2,805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0.2%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579208654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Davis WD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12,468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0.9%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2813054935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Desert WA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40,521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2.9%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2071463669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Dunnigan WD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18,527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1.3%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2713319716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Glenn-Colusa ID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31,170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2.2%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555087284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Irvine Ranch WD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6,234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0.4%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830552815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LaGrande WD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6,234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0.4%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2076822435"/>
                  </a:ext>
                </a:extLst>
              </a:tr>
              <a:tr h="314881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Metropolitan Water District of SC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311,700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22.1%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2413909100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Reclamation District 108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24,936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1.8%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70704202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Rosedale-Rio Bravo WD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3,117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0.2%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4120350895"/>
                  </a:ext>
                </a:extLst>
              </a:tr>
              <a:tr h="314881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Bernardino Valley Municipal WD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133,408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9.5%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716561822"/>
                  </a:ext>
                </a:extLst>
              </a:tr>
              <a:tr h="193604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 Gorgonio Pass WA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87,276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6.2%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398546571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Santa Clara Valley WD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trike="sngStrike" dirty="0">
                          <a:effectLst/>
                        </a:rPr>
                        <a:t>3,117</a:t>
                      </a:r>
                      <a:r>
                        <a:rPr lang="en-US" sz="1000" strike="noStrike" dirty="0">
                          <a:effectLst/>
                        </a:rPr>
                        <a:t>  9,351</a:t>
                      </a:r>
                      <a:endParaRPr lang="en-US" sz="1000" strike="sng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trike="sngStrike" dirty="0">
                          <a:effectLst/>
                        </a:rPr>
                        <a:t>0.2%</a:t>
                      </a:r>
                      <a:r>
                        <a:rPr lang="en-US" sz="1000" strike="noStrike" dirty="0">
                          <a:effectLst/>
                        </a:rPr>
                        <a:t> 0.6%</a:t>
                      </a:r>
                      <a:endParaRPr lang="en-US" sz="1000" strike="sng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2115807190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Santa Clarita Valley WA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31,170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2.2%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1598714678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Westside WD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33,508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2.4%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1507704654"/>
                  </a:ext>
                </a:extLst>
              </a:tr>
              <a:tr h="314881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Wheeler Ridge - Maricopa WSD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trike="sngStrike" dirty="0">
                          <a:effectLst/>
                        </a:rPr>
                        <a:t>19,014</a:t>
                      </a:r>
                      <a:r>
                        <a:rPr lang="en-US" sz="1000" strike="noStrike" dirty="0">
                          <a:effectLst/>
                        </a:rPr>
                        <a:t> 12,780</a:t>
                      </a:r>
                      <a:endParaRPr lang="en-US" sz="1000" strike="sng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strike="sngStrike" dirty="0">
                          <a:effectLst/>
                        </a:rPr>
                        <a:t>1.3%</a:t>
                      </a:r>
                      <a:r>
                        <a:rPr lang="en-US" sz="1000" strike="noStrike" dirty="0">
                          <a:effectLst/>
                        </a:rPr>
                        <a:t> 0.9%</a:t>
                      </a:r>
                      <a:endParaRPr lang="en-US" sz="1000" strike="sngStrike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378980022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Zone 7 WA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62,340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4.4%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3414461343"/>
                  </a:ext>
                </a:extLst>
              </a:tr>
              <a:tr h="189902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State of California - Total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244,000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17.3%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3097271882"/>
                  </a:ext>
                </a:extLst>
              </a:tr>
              <a:tr h="157187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Reclamation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128,020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9.1%</a:t>
                      </a:r>
                      <a:endParaRPr lang="en-US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2504467744"/>
                  </a:ext>
                </a:extLst>
              </a:tr>
              <a:tr h="174065">
                <a:tc>
                  <a:txBody>
                    <a:bodyPr/>
                    <a:lstStyle/>
                    <a:p>
                      <a:pPr marL="0" marR="0" algn="l" defTabSz="914400" rtl="0" eaLnBrk="1" latinLnBrk="0" hangingPunct="1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Available Storage Total</a:t>
                      </a:r>
                    </a:p>
                  </a:txBody>
                  <a:tcPr marL="64578" marR="64578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1,410,000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100.0%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4578" marR="64578" marT="0" marB="0" anchor="ctr"/>
                </a:tc>
                <a:extLst>
                  <a:ext uri="{0D108BD9-81ED-4DB2-BD59-A6C34878D82A}">
                    <a16:rowId xmlns:a16="http://schemas.microsoft.com/office/drawing/2014/main" val="812519649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84C92BB5-3955-B095-D855-609C4BC11537}"/>
              </a:ext>
            </a:extLst>
          </p:cNvPr>
          <p:cNvSpPr txBox="1"/>
          <p:nvPr/>
        </p:nvSpPr>
        <p:spPr>
          <a:xfrm>
            <a:off x="6810703" y="1674674"/>
            <a:ext cx="233329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At a glance:</a:t>
            </a:r>
          </a:p>
          <a:p>
            <a:endParaRPr lang="en-US" dirty="0"/>
          </a:p>
          <a:p>
            <a:r>
              <a:rPr lang="en-US" dirty="0"/>
              <a:t>North of Delta – 19.4%</a:t>
            </a:r>
          </a:p>
          <a:p>
            <a:r>
              <a:rPr lang="en-US" dirty="0"/>
              <a:t>South of Delta – 53.9%</a:t>
            </a:r>
            <a:endParaRPr lang="en-US" i="1"/>
          </a:p>
          <a:p>
            <a:r>
              <a:rPr lang="en-US" dirty="0"/>
              <a:t>Reclamation – 9.1%</a:t>
            </a:r>
          </a:p>
          <a:p>
            <a:r>
              <a:rPr lang="en-US" dirty="0"/>
              <a:t>State Prop 1 – 17.3%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0FA2DEA-BA38-768E-363C-71B8AFF1A615}"/>
              </a:ext>
            </a:extLst>
          </p:cNvPr>
          <p:cNvSpPr txBox="1"/>
          <p:nvPr/>
        </p:nvSpPr>
        <p:spPr>
          <a:xfrm>
            <a:off x="8578426" y="6575063"/>
            <a:ext cx="26342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7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CE8B1B-6275-1EC7-16B7-603FDB0D1D78}"/>
              </a:ext>
            </a:extLst>
          </p:cNvPr>
          <p:cNvSpPr txBox="1"/>
          <p:nvPr/>
        </p:nvSpPr>
        <p:spPr>
          <a:xfrm>
            <a:off x="6490663" y="4614041"/>
            <a:ext cx="23511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solidFill>
                  <a:srgbClr val="FF0000"/>
                </a:solidFill>
              </a:rPr>
              <a:t>We do expect more shifts in capacity as Participants make final funding decisions.</a:t>
            </a:r>
          </a:p>
        </p:txBody>
      </p:sp>
    </p:spTree>
    <p:extLst>
      <p:ext uri="{BB962C8B-B14F-4D97-AF65-F5344CB8AC3E}">
        <p14:creationId xmlns:p14="http://schemas.microsoft.com/office/powerpoint/2010/main" val="3401435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95CF9FCF-A781-014A-597C-2AC8DEEE5417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20675" y="1600200"/>
          <a:ext cx="850265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57373A2-6CC4-84F9-CBC8-0026BDF4AC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Authority has a strategy for delivering the Project and managing risk</a:t>
            </a:r>
            <a:br>
              <a:rPr lang="en-US"/>
            </a:br>
            <a:r>
              <a:rPr lang="en-US" sz="2000"/>
              <a:t>Contracting Strategy adopted in July 2022</a:t>
            </a:r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6F06463-788E-10F5-076A-917AE7F09AB1}"/>
              </a:ext>
            </a:extLst>
          </p:cNvPr>
          <p:cNvSpPr txBox="1"/>
          <p:nvPr/>
        </p:nvSpPr>
        <p:spPr>
          <a:xfrm>
            <a:off x="182718" y="3406857"/>
            <a:ext cx="2142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5F7D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Hydraulics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>
                <a:solidFill>
                  <a:srgbClr val="0A5F7D"/>
                </a:solidFill>
                <a:latin typeface="Franklin Gothic Book"/>
              </a:rPr>
              <a:t>Power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A5F7D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5F7D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System Controls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5F7D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O&amp;M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35FD935-4432-87F7-D60A-53FDF5437330}"/>
              </a:ext>
            </a:extLst>
          </p:cNvPr>
          <p:cNvSpPr txBox="1"/>
          <p:nvPr/>
        </p:nvSpPr>
        <p:spPr>
          <a:xfrm>
            <a:off x="5273270" y="1925364"/>
            <a:ext cx="22688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5F7D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Ownership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5F7D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Operations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D88B93B-C95C-1DA3-168C-113F7547086C}"/>
              </a:ext>
            </a:extLst>
          </p:cNvPr>
          <p:cNvSpPr txBox="1"/>
          <p:nvPr/>
        </p:nvSpPr>
        <p:spPr>
          <a:xfrm>
            <a:off x="1765412" y="5168416"/>
            <a:ext cx="21426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5F7D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Logistics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5F7D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Material Balance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5F7D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Schedule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5F7D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Community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8F689F-96A8-6215-D2EB-D297937C7689}"/>
              </a:ext>
            </a:extLst>
          </p:cNvPr>
          <p:cNvSpPr txBox="1"/>
          <p:nvPr/>
        </p:nvSpPr>
        <p:spPr>
          <a:xfrm>
            <a:off x="6914393" y="2889468"/>
            <a:ext cx="2229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5F7D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Dunnigan Pipeline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5F7D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Huffmaster Road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5F7D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Reservoir Clearing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>
                <a:solidFill>
                  <a:srgbClr val="0A5F7D"/>
                </a:solidFill>
                <a:latin typeface="Franklin Gothic Book"/>
              </a:rPr>
              <a:t>Recreation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A5F7D"/>
              </a:solidFill>
              <a:effectLst/>
              <a:uLnTx/>
              <a:uFillTx/>
              <a:latin typeface="Franklin Gothic Book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741242-2DF0-070F-2BF9-C43C1ED869E6}"/>
              </a:ext>
            </a:extLst>
          </p:cNvPr>
          <p:cNvSpPr txBox="1"/>
          <p:nvPr/>
        </p:nvSpPr>
        <p:spPr>
          <a:xfrm>
            <a:off x="6885474" y="4288472"/>
            <a:ext cx="1901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A5F7D"/>
                </a:solidFill>
                <a:effectLst/>
                <a:uLnTx/>
                <a:uFillTx/>
                <a:latin typeface="Franklin Gothic Book"/>
                <a:ea typeface="+mn-ea"/>
                <a:cs typeface="+mn-cs"/>
              </a:rPr>
              <a:t>Mitigation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107E96-E6F5-AA99-70D0-076819380B33}"/>
              </a:ext>
            </a:extLst>
          </p:cNvPr>
          <p:cNvSpPr txBox="1"/>
          <p:nvPr/>
        </p:nvSpPr>
        <p:spPr>
          <a:xfrm>
            <a:off x="3292034" y="6077336"/>
            <a:ext cx="3337366" cy="715089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rgbClr val="FF0000"/>
                </a:solidFill>
              </a:defRPr>
            </a:lvl1pPr>
          </a:lstStyle>
          <a:p>
            <a:r>
              <a:rPr lang="en-US"/>
              <a:t>CMAR Reservoir/Roads Awarded to Barnard on Jan 16, 2026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B0FB680-4C88-0A7E-7EFC-E9D990EFA912}"/>
              </a:ext>
            </a:extLst>
          </p:cNvPr>
          <p:cNvSpPr txBox="1"/>
          <p:nvPr/>
        </p:nvSpPr>
        <p:spPr>
          <a:xfrm rot="20855336">
            <a:off x="1541678" y="2181616"/>
            <a:ext cx="2163012" cy="132802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i="1">
                <a:solidFill>
                  <a:srgbClr val="FF0000"/>
                </a:solidFill>
              </a:rPr>
              <a:t>CMAR Conveyance – Procurement Coming in Spring 2026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F28E4E0-B6ED-4B0A-1430-55C801B2A4D9}"/>
              </a:ext>
            </a:extLst>
          </p:cNvPr>
          <p:cNvSpPr txBox="1"/>
          <p:nvPr/>
        </p:nvSpPr>
        <p:spPr>
          <a:xfrm rot="20676316">
            <a:off x="6031423" y="2467970"/>
            <a:ext cx="1883711" cy="408623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rgbClr val="FF0000"/>
                </a:solidFill>
              </a:defRPr>
            </a:lvl1pPr>
          </a:lstStyle>
          <a:p>
            <a:r>
              <a:rPr lang="en-US"/>
              <a:t>2028 and Beyond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90FA20-FB30-F629-E43A-F8B1DEBD86DA}"/>
              </a:ext>
            </a:extLst>
          </p:cNvPr>
          <p:cNvSpPr txBox="1"/>
          <p:nvPr/>
        </p:nvSpPr>
        <p:spPr>
          <a:xfrm rot="20676316">
            <a:off x="6688359" y="4877365"/>
            <a:ext cx="2295446" cy="163449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i="1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Design-Build Terrestrial Compensatory Mitigation RFQ/RFP Currently Out For Bid</a:t>
            </a:r>
          </a:p>
        </p:txBody>
      </p:sp>
      <p:cxnSp>
        <p:nvCxnSpPr>
          <p:cNvPr id="16" name="Curved Connector 15">
            <a:extLst>
              <a:ext uri="{FF2B5EF4-FFF2-40B4-BE49-F238E27FC236}">
                <a16:creationId xmlns:a16="http://schemas.microsoft.com/office/drawing/2014/main" id="{0D6418B9-EDA8-D3E5-52F5-686656B0EB29}"/>
              </a:ext>
            </a:extLst>
          </p:cNvPr>
          <p:cNvCxnSpPr>
            <a:cxnSpLocks/>
            <a:stCxn id="14" idx="0"/>
            <a:endCxn id="11" idx="2"/>
          </p:cNvCxnSpPr>
          <p:nvPr/>
        </p:nvCxnSpPr>
        <p:spPr bwMode="auto">
          <a:xfrm rot="5400000" flipH="1" flipV="1">
            <a:off x="7603163" y="4673771"/>
            <a:ext cx="248884" cy="216951"/>
          </a:xfrm>
          <a:prstGeom prst="curvedConnector3">
            <a:avLst>
              <a:gd name="adj1" fmla="val 50000"/>
            </a:avLst>
          </a:prstGeom>
          <a:ln>
            <a:solidFill>
              <a:srgbClr val="FF0000"/>
            </a:solidFill>
            <a:headEnd type="none" w="med" len="med"/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4687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E3476-6889-6BA1-0002-3A5BFC68A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E998372-4A2E-270E-ECCD-FECAC82F5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r>
              <a:rPr lang="en-US" sz="3200" dirty="0"/>
              <a:t>The draft water right brings more clarity to the n</a:t>
            </a:r>
            <a:r>
              <a:rPr lang="en-US" sz="3200" b="1" dirty="0"/>
              <a:t>ear-term decision schedule</a:t>
            </a:r>
            <a:endParaRPr lang="en-US" sz="3200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898B4697-86FD-8114-6DAF-ECF0BECD0A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418" y="1492175"/>
            <a:ext cx="8623163" cy="5097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851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9A14E-99E8-433A-9969-044B859A5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cs typeface="Calibri"/>
              </a:rPr>
              <a:t>Timeline: Construction is on the Horizon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DDC8C6-B62C-835B-CDE1-4DA609B4D87B}"/>
              </a:ext>
            </a:extLst>
          </p:cNvPr>
          <p:cNvSpPr txBox="1"/>
          <p:nvPr/>
        </p:nvSpPr>
        <p:spPr>
          <a:xfrm>
            <a:off x="555170" y="1665514"/>
            <a:ext cx="4561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Sites Project Schedule </a:t>
            </a:r>
            <a:r>
              <a:rPr lang="en-US" sz="1200" dirty="0"/>
              <a:t>(adopted January 2026)</a:t>
            </a:r>
          </a:p>
        </p:txBody>
      </p:sp>
      <p:pic>
        <p:nvPicPr>
          <p:cNvPr id="13" name="Picture 12" descr="A diagram of a project&#10;&#10;AI-generated content may be incorrect.">
            <a:extLst>
              <a:ext uri="{FF2B5EF4-FFF2-40B4-BE49-F238E27FC236}">
                <a16:creationId xmlns:a16="http://schemas.microsoft.com/office/drawing/2014/main" id="{8E1B04FC-3049-98A3-7B47-6CFDA8B71F8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72" y="2292134"/>
            <a:ext cx="8870655" cy="3585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1295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F1A3179C-3DBB-01EB-8B1B-9787E0A77CB7}"/>
              </a:ext>
            </a:extLst>
          </p:cNvPr>
          <p:cNvSpPr txBox="1"/>
          <p:nvPr/>
        </p:nvSpPr>
        <p:spPr>
          <a:xfrm>
            <a:off x="666593" y="5647382"/>
            <a:ext cx="406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 u="none" strike="noStrike" dirty="0">
                <a:solidFill>
                  <a:srgbClr val="000000"/>
                </a:solidFill>
                <a:effectLst/>
              </a:rPr>
              <a:t>”At $1.9B Diamond Valley Lake is a massive infrastructure investment. Questions raised whether costs justified.” </a:t>
            </a:r>
            <a:r>
              <a:rPr lang="en-US" b="0" i="1" u="none" strike="noStrike" dirty="0">
                <a:solidFill>
                  <a:srgbClr val="000000"/>
                </a:solidFill>
                <a:effectLst/>
              </a:rPr>
              <a:t>(1991)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2AE0F24-630F-E9E0-F73A-86203AD31A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697162">
            <a:off x="5225609" y="768829"/>
            <a:ext cx="3582980" cy="463679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C862436-F273-A998-A71A-0C7B8C02656F}"/>
              </a:ext>
            </a:extLst>
          </p:cNvPr>
          <p:cNvSpPr txBox="1"/>
          <p:nvPr/>
        </p:nvSpPr>
        <p:spPr>
          <a:xfrm>
            <a:off x="5286705" y="4542251"/>
            <a:ext cx="196026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 u="none" strike="noStrike">
                <a:solidFill>
                  <a:srgbClr val="000000"/>
                </a:solidFill>
                <a:effectLst/>
              </a:rPr>
              <a:t>"California’s Bold Water Plan: $1.75 Billion State Water Project Sparks Debate on Cost and Feasibility"</a:t>
            </a:r>
            <a:br>
              <a:rPr lang="en-US"/>
            </a:br>
            <a:r>
              <a:rPr lang="en-US" b="0" i="1" u="none" strike="noStrike">
                <a:solidFill>
                  <a:srgbClr val="000000"/>
                </a:solidFill>
                <a:effectLst/>
              </a:rPr>
              <a:t>(May 10, 1960)</a:t>
            </a:r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169D3E36-131E-944B-F9A6-A613E03EBF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11" y="3874036"/>
            <a:ext cx="1683877" cy="1683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newspaper with a picture of a group of people&#10;&#10;AI-generated content may be incorrect.">
            <a:extLst>
              <a:ext uri="{FF2B5EF4-FFF2-40B4-BE49-F238E27FC236}">
                <a16:creationId xmlns:a16="http://schemas.microsoft.com/office/drawing/2014/main" id="{0CB738E1-C946-1F85-96E2-A4F36F21E09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56028">
            <a:off x="137316" y="1055290"/>
            <a:ext cx="2559378" cy="1274379"/>
          </a:xfrm>
          <a:prstGeom prst="rect">
            <a:avLst/>
          </a:prstGeom>
        </p:spPr>
      </p:pic>
      <p:pic>
        <p:nvPicPr>
          <p:cNvPr id="4" name="Picture 3" descr="A close-up of a newspaper&#10;&#10;AI-generated content may be incorrect.">
            <a:extLst>
              <a:ext uri="{FF2B5EF4-FFF2-40B4-BE49-F238E27FC236}">
                <a16:creationId xmlns:a16="http://schemas.microsoft.com/office/drawing/2014/main" id="{49288367-3598-C77C-043F-4B55D016F02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44086">
            <a:off x="1829029" y="336631"/>
            <a:ext cx="3227829" cy="1278657"/>
          </a:xfrm>
          <a:prstGeom prst="rect">
            <a:avLst/>
          </a:prstGeom>
        </p:spPr>
      </p:pic>
      <p:pic>
        <p:nvPicPr>
          <p:cNvPr id="5" name="Picture 4" descr="A building with green roof&#10;&#10;AI-generated content may be incorrect.">
            <a:extLst>
              <a:ext uri="{FF2B5EF4-FFF2-40B4-BE49-F238E27FC236}">
                <a16:creationId xmlns:a16="http://schemas.microsoft.com/office/drawing/2014/main" id="{AFA40075-2F30-DC2C-9AFE-67874AA6C6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7757">
            <a:off x="1457037" y="1807048"/>
            <a:ext cx="3446922" cy="220802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E96D99-E58D-79B3-6912-C684D312C5B9}"/>
              </a:ext>
            </a:extLst>
          </p:cNvPr>
          <p:cNvSpPr txBox="1"/>
          <p:nvPr/>
        </p:nvSpPr>
        <p:spPr>
          <a:xfrm>
            <a:off x="5212346" y="50793"/>
            <a:ext cx="40692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0" u="none" strike="noStrike" dirty="0">
                <a:solidFill>
                  <a:schemeClr val="bg1"/>
                </a:solidFill>
                <a:effectLst/>
              </a:rPr>
              <a:t>”Yuba County Voters Approved a measure pledging 2 times the Assessed Value of all land in the County to build New </a:t>
            </a:r>
            <a:r>
              <a:rPr lang="en-US" b="1" i="0" u="none" strike="noStrike" dirty="0" err="1">
                <a:solidFill>
                  <a:schemeClr val="bg1"/>
                </a:solidFill>
                <a:effectLst/>
              </a:rPr>
              <a:t>Bullards</a:t>
            </a:r>
            <a:r>
              <a:rPr lang="en-US" b="1" i="0" u="none" strike="noStrike" dirty="0">
                <a:solidFill>
                  <a:schemeClr val="bg1"/>
                </a:solidFill>
                <a:effectLst/>
              </a:rPr>
              <a:t> Bar Dam,”. </a:t>
            </a:r>
            <a:r>
              <a:rPr lang="en-US" b="0" i="1" u="none" strike="noStrike" dirty="0">
                <a:solidFill>
                  <a:schemeClr val="bg1"/>
                </a:solidFill>
                <a:effectLst/>
              </a:rPr>
              <a:t>(1961)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45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host Tree near Alviso Adobe Community Park - Lonely Hiker">
            <a:extLst>
              <a:ext uri="{FF2B5EF4-FFF2-40B4-BE49-F238E27FC236}">
                <a16:creationId xmlns:a16="http://schemas.microsoft.com/office/drawing/2014/main" id="{7ABDBAFD-B4B4-4B14-6646-8B16BD6EE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465"/>
            <a:ext cx="4056993" cy="6856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508EE8-C414-F231-C87F-11CBEC8A2240}"/>
              </a:ext>
            </a:extLst>
          </p:cNvPr>
          <p:cNvSpPr txBox="1"/>
          <p:nvPr/>
        </p:nvSpPr>
        <p:spPr>
          <a:xfrm>
            <a:off x="4572000" y="2212487"/>
            <a:ext cx="421464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i="1"/>
              <a:t>“A society grows great when old men and women plant trees in whose shadow they shall never sit “– </a:t>
            </a:r>
          </a:p>
          <a:p>
            <a:pPr algn="ctr"/>
            <a:r>
              <a:rPr lang="en-US" i="1"/>
              <a:t>Greek Proverb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CB24A08-9BB6-8726-C70C-1C1430620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1893" y="141515"/>
            <a:ext cx="4214650" cy="1176928"/>
          </a:xfrm>
        </p:spPr>
        <p:txBody>
          <a:bodyPr>
            <a:normAutofit/>
          </a:bodyPr>
          <a:lstStyle/>
          <a:p>
            <a:r>
              <a:rPr lang="en-US" sz="3600" dirty="0"/>
              <a:t>Closing</a:t>
            </a:r>
          </a:p>
        </p:txBody>
      </p:sp>
    </p:spTree>
    <p:extLst>
      <p:ext uri="{BB962C8B-B14F-4D97-AF65-F5344CB8AC3E}">
        <p14:creationId xmlns:p14="http://schemas.microsoft.com/office/powerpoint/2010/main" val="25453756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A9FB0B-0750-C63B-F14F-ED7445837A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83543"/>
            <a:ext cx="8229600" cy="1097280"/>
          </a:xfrm>
        </p:spPr>
        <p:txBody>
          <a:bodyPr anchor="ctr">
            <a:normAutofit/>
          </a:bodyPr>
          <a:lstStyle/>
          <a:p>
            <a:r>
              <a:rPr lang="en-US"/>
              <a:t>Questions?</a:t>
            </a:r>
          </a:p>
        </p:txBody>
      </p:sp>
      <p:pic>
        <p:nvPicPr>
          <p:cNvPr id="5" name="Content Placeholder 4" descr="A landscape with hills and trees&#10;&#10;AI-generated content may be incorrect.">
            <a:extLst>
              <a:ext uri="{FF2B5EF4-FFF2-40B4-BE49-F238E27FC236}">
                <a16:creationId xmlns:a16="http://schemas.microsoft.com/office/drawing/2014/main" id="{6708BEDA-75ED-7052-60DD-3648F494FC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75"/>
          <a:stretch>
            <a:fillRect/>
          </a:stretch>
        </p:blipFill>
        <p:spPr>
          <a:xfrm>
            <a:off x="835572" y="1608083"/>
            <a:ext cx="7472855" cy="5140872"/>
          </a:xfr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8098221-7B5C-DC57-0AB8-5CC0F643EB1F}"/>
              </a:ext>
            </a:extLst>
          </p:cNvPr>
          <p:cNvSpPr txBox="1"/>
          <p:nvPr/>
        </p:nvSpPr>
        <p:spPr>
          <a:xfrm>
            <a:off x="835572" y="6487345"/>
            <a:ext cx="181687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bg2"/>
                </a:solidFill>
              </a:rPr>
              <a:t>October 28, 2025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6C4ACE-8746-1549-C7B2-B1518F1A5880}"/>
              </a:ext>
            </a:extLst>
          </p:cNvPr>
          <p:cNvSpPr txBox="1"/>
          <p:nvPr/>
        </p:nvSpPr>
        <p:spPr>
          <a:xfrm>
            <a:off x="3991556" y="6487345"/>
            <a:ext cx="20593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>
                <a:solidFill>
                  <a:schemeClr val="bg2"/>
                </a:solidFill>
              </a:rPr>
              <a:t>Imported Water Subcommittee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6C3A820-A48E-B5C1-BEFA-F15E397AF521}"/>
              </a:ext>
            </a:extLst>
          </p:cNvPr>
          <p:cNvSpPr txBox="1"/>
          <p:nvPr/>
        </p:nvSpPr>
        <p:spPr>
          <a:xfrm>
            <a:off x="8567459" y="6487345"/>
            <a:ext cx="4105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/>
              <a:t>24</a:t>
            </a:r>
          </a:p>
        </p:txBody>
      </p:sp>
    </p:spTree>
    <p:extLst>
      <p:ext uri="{BB962C8B-B14F-4D97-AF65-F5344CB8AC3E}">
        <p14:creationId xmlns:p14="http://schemas.microsoft.com/office/powerpoint/2010/main" val="150278163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heme/theme1.xml><?xml version="1.0" encoding="utf-8"?>
<a:theme xmlns:a="http://schemas.openxmlformats.org/drawingml/2006/main" name="Sites Master 2021">
  <a:themeElements>
    <a:clrScheme name="Sites">
      <a:dk1>
        <a:srgbClr val="0A5F7D"/>
      </a:dk1>
      <a:lt1>
        <a:srgbClr val="FFFFFF"/>
      </a:lt1>
      <a:dk2>
        <a:srgbClr val="2C2C2D"/>
      </a:dk2>
      <a:lt2>
        <a:srgbClr val="FFFFFF"/>
      </a:lt2>
      <a:accent1>
        <a:srgbClr val="0A5F7D"/>
      </a:accent1>
      <a:accent2>
        <a:srgbClr val="067EBA"/>
      </a:accent2>
      <a:accent3>
        <a:srgbClr val="49A348"/>
      </a:accent3>
      <a:accent4>
        <a:srgbClr val="58595B"/>
      </a:accent4>
      <a:accent5>
        <a:srgbClr val="C2C4C6"/>
      </a:accent5>
      <a:accent6>
        <a:srgbClr val="76B043"/>
      </a:accent6>
      <a:hlink>
        <a:srgbClr val="067EBA"/>
      </a:hlink>
      <a:folHlink>
        <a:srgbClr val="0A5F7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tes-Template.pptx" id="{32C8E2BE-DA7A-4D65-AF3F-DCF83C993E5D}" vid="{58A27C9D-D097-4236-87C6-6AA98CCC3217}"/>
    </a:ext>
  </a:extLst>
</a:theme>
</file>

<file path=ppt/theme/theme2.xml><?xml version="1.0" encoding="utf-8"?>
<a:theme xmlns:a="http://schemas.openxmlformats.org/drawingml/2006/main" name="1_Sites Master 2021">
  <a:themeElements>
    <a:clrScheme name="Sites">
      <a:dk1>
        <a:srgbClr val="0A5F7D"/>
      </a:dk1>
      <a:lt1>
        <a:srgbClr val="FFFFFF"/>
      </a:lt1>
      <a:dk2>
        <a:srgbClr val="2C2C2D"/>
      </a:dk2>
      <a:lt2>
        <a:srgbClr val="FFFFFF"/>
      </a:lt2>
      <a:accent1>
        <a:srgbClr val="0A5F7D"/>
      </a:accent1>
      <a:accent2>
        <a:srgbClr val="067EBA"/>
      </a:accent2>
      <a:accent3>
        <a:srgbClr val="49A348"/>
      </a:accent3>
      <a:accent4>
        <a:srgbClr val="58595B"/>
      </a:accent4>
      <a:accent5>
        <a:srgbClr val="C2C4C6"/>
      </a:accent5>
      <a:accent6>
        <a:srgbClr val="76B043"/>
      </a:accent6>
      <a:hlink>
        <a:srgbClr val="067EBA"/>
      </a:hlink>
      <a:folHlink>
        <a:srgbClr val="0A5F7D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tes-Template.pptx" id="{32C8E2BE-DA7A-4D65-AF3F-DCF83C993E5D}" vid="{58A27C9D-D097-4236-87C6-6AA98CCC3217}"/>
    </a:ext>
  </a:extLst>
</a:theme>
</file>

<file path=ppt/theme/theme3.xml><?xml version="1.0" encoding="utf-8"?>
<a:theme xmlns:a="http://schemas.openxmlformats.org/drawingml/2006/main" name="1_Teal">
  <a:themeElements>
    <a:clrScheme name="Sites">
      <a:dk1>
        <a:srgbClr val="0A5F7D"/>
      </a:dk1>
      <a:lt1>
        <a:srgbClr val="FFFFFF"/>
      </a:lt1>
      <a:dk2>
        <a:srgbClr val="2C2C2D"/>
      </a:dk2>
      <a:lt2>
        <a:srgbClr val="FFFFFF"/>
      </a:lt2>
      <a:accent1>
        <a:srgbClr val="0A5F7D"/>
      </a:accent1>
      <a:accent2>
        <a:srgbClr val="067EBA"/>
      </a:accent2>
      <a:accent3>
        <a:srgbClr val="49A348"/>
      </a:accent3>
      <a:accent4>
        <a:srgbClr val="58595B"/>
      </a:accent4>
      <a:accent5>
        <a:srgbClr val="C2C4C6"/>
      </a:accent5>
      <a:accent6>
        <a:srgbClr val="76B043"/>
      </a:accent6>
      <a:hlink>
        <a:srgbClr val="067EBA"/>
      </a:hlink>
      <a:folHlink>
        <a:srgbClr val="0A5F7D"/>
      </a:folHlink>
    </a:clrScheme>
    <a:fontScheme name="BC PPT TEMPLATE">
      <a:majorFont>
        <a:latin typeface="Franklin Gothic Medium"/>
        <a:ea typeface=""/>
        <a:cs typeface=""/>
      </a:majorFont>
      <a:minorFont>
        <a:latin typeface="Franklin Gothic Book"/>
        <a:ea typeface=""/>
        <a:cs typeface=""/>
      </a:minorFont>
    </a:fontScheme>
    <a:fmtScheme name="Coutur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Presentation6" id="{84EC8A6E-F682-473C-89E7-CEEF1AE105E3}" vid="{53D9B640-C447-41A6-ACD2-369754FB4503}"/>
    </a:ext>
  </a:extLst>
</a:theme>
</file>

<file path=ppt/theme/theme4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rgbClr val="FFFFFF"/>
      </a:lt1>
      <a:dk2>
        <a:srgbClr val="3F4461"/>
      </a:dk2>
      <a:lt2>
        <a:srgbClr val="FFFDFB"/>
      </a:lt2>
      <a:accent1>
        <a:srgbClr val="307197"/>
      </a:accent1>
      <a:accent2>
        <a:srgbClr val="FFC222"/>
      </a:accent2>
      <a:accent3>
        <a:srgbClr val="F99D30"/>
      </a:accent3>
      <a:accent4>
        <a:srgbClr val="6B923C"/>
      </a:accent4>
      <a:accent5>
        <a:srgbClr val="2FBBA6"/>
      </a:accent5>
      <a:accent6>
        <a:srgbClr val="0E9AAA"/>
      </a:accent6>
      <a:hlink>
        <a:srgbClr val="0563C1"/>
      </a:hlink>
      <a:folHlink>
        <a:srgbClr val="0097BE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al Cities PowerPoint Template 2024" id="{16D2E3E7-776D-4C3E-B77F-FC72F252BE16}" vid="{82F3C990-843E-4F9C-AA93-4BCD33C7E06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F4CAC11376B74E9D98C22D631CBFBB" ma:contentTypeVersion="21" ma:contentTypeDescription="Create a new document." ma:contentTypeScope="" ma:versionID="27eeb622bbaa46030333bc4837a3a3e0">
  <xsd:schema xmlns:xsd="http://www.w3.org/2001/XMLSchema" xmlns:xs="http://www.w3.org/2001/XMLSchema" xmlns:p="http://schemas.microsoft.com/office/2006/metadata/properties" xmlns:ns2="d9320a93-a9f0-4135-97e0-380ac3311a04" xmlns:ns3="c9d86d72-7c49-47d4-912c-b4bee4189528" targetNamespace="http://schemas.microsoft.com/office/2006/metadata/properties" ma:root="true" ma:fieldsID="0ce01e85e6ce084bc5d3057af00a0318" ns2:_="" ns3:_="">
    <xsd:import namespace="d9320a93-a9f0-4135-97e0-380ac3311a04"/>
    <xsd:import namespace="c9d86d72-7c49-47d4-912c-b4bee4189528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LengthInSeconds" minOccurs="0"/>
                <xsd:element ref="ns2:SharedWithUsers" minOccurs="0"/>
                <xsd:element ref="ns2:SharedWithDetail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lcf76f155ced4ddcb4097134ff3c332f" minOccurs="0"/>
                <xsd:element ref="ns2:TaxCatchAll" minOccurs="0"/>
                <xsd:element ref="ns3:FromAddress" minOccurs="0"/>
                <xsd:element ref="ns3:DateReceived" minOccurs="0"/>
                <xsd:element ref="ns3:MediaServiceObjectDetectorVersions" minOccurs="0"/>
                <xsd:element ref="ns3:MediaServiceLocation" minOccurs="0"/>
                <xsd:element ref="ns3:MediaServiceSearchProperties" minOccurs="0"/>
                <xsd:element ref="ns3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320a93-a9f0-4135-97e0-380ac3311a04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8f92a911-49a9-4262-9015-a0e2183af27b}" ma:internalName="TaxCatchAll" ma:showField="CatchAllData" ma:web="d9320a93-a9f0-4135-97e0-380ac3311a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d86d72-7c49-47d4-912c-b4bee41895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MediaServiceAutoTags" ma:index="19" nillable="true" ma:displayName="Tags" ma:internalName="MediaServiceAutoTags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4cb67e9b-c4e4-4b3c-a037-e57c4b497c8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FromAddress" ma:index="26" nillable="true" ma:displayName="From Address" ma:format="Dropdown" ma:internalName="FromAddress">
      <xsd:simpleType>
        <xsd:restriction base="dms:Text">
          <xsd:maxLength value="255"/>
        </xsd:restriction>
      </xsd:simpleType>
    </xsd:element>
    <xsd:element name="DateReceived" ma:index="27" nillable="true" ma:displayName="Date Received" ma:format="DateOnly" ma:internalName="DateReceived">
      <xsd:simpleType>
        <xsd:restriction base="dms:DateTime"/>
      </xsd:simpleType>
    </xsd:element>
    <xsd:element name="MediaServiceObjectDetectorVersions" ma:index="2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Location" ma:index="2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3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s" ma:index="31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>
  <documentManagement>
    <_dlc_DocId xmlns="d9320a93-a9f0-4135-97e0-380ac3311a04">W2DYDCZSR3KP-105258061-64651</_dlc_DocId>
    <_dlc_DocIdUrl xmlns="d9320a93-a9f0-4135-97e0-380ac3311a04">
      <Url>https://sitesreservoirproject.sharepoint.com/exemgmtadmin/_layouts/15/DocIdRedir.aspx?ID=W2DYDCZSR3KP-105258061-64651</Url>
      <Description>W2DYDCZSR3KP-105258061-64651</Description>
    </_dlc_DocIdUrl>
    <lcf76f155ced4ddcb4097134ff3c332f xmlns="c9d86d72-7c49-47d4-912c-b4bee4189528">
      <Terms xmlns="http://schemas.microsoft.com/office/infopath/2007/PartnerControls"/>
    </lcf76f155ced4ddcb4097134ff3c332f>
    <TaxCatchAll xmlns="d9320a93-a9f0-4135-97e0-380ac3311a04" xsi:nil="true"/>
    <DateReceived xmlns="c9d86d72-7c49-47d4-912c-b4bee4189528" xsi:nil="true"/>
    <FromAddress xmlns="c9d86d72-7c49-47d4-912c-b4bee4189528" xsi:nil="true"/>
    <Notes xmlns="c9d86d72-7c49-47d4-912c-b4bee4189528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F8B091-0959-4DF2-8AC8-6ACCF971883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9320a93-a9f0-4135-97e0-380ac3311a04"/>
    <ds:schemaRef ds:uri="c9d86d72-7c49-47d4-912c-b4bee418952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CEFCB4-5323-4543-93E0-5C4B4900FD40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A5A8770C-6A8E-4C38-8B98-1C3A50E04770}">
  <ds:schemaRefs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c9d86d72-7c49-47d4-912c-b4bee4189528"/>
    <ds:schemaRef ds:uri="d9320a93-a9f0-4135-97e0-380ac3311a04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87481229-8910-43AA-9A3B-CD7A5608F0B4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2fb019bc-e035-4196-9563-f1a1a400c820}" enabled="0" method="" siteId="{2fb019bc-e035-4196-9563-f1a1a400c820}" removed="1"/>
  <clbl:label id="{ae29e37d-a8a4-4222-a804-8a2bb3536c03}" enabled="1" method="Standard" siteId="{cb2bab3d-7d90-44ea-9e31-531011b1213d}" contentBits="0" removed="0"/>
  <clbl:label id="{d7f8db24-8501-42fd-9cc8-9c31057b7629}" enabled="0" method="" siteId="{d7f8db24-8501-42fd-9cc8-9c31057b7629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Sites-Template</Template>
  <TotalTime>2672</TotalTime>
  <Words>799</Words>
  <Application>Microsoft Office PowerPoint</Application>
  <PresentationFormat>On-screen Show (4:3)</PresentationFormat>
  <Paragraphs>168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Calibri</vt:lpstr>
      <vt:lpstr>Cambria</vt:lpstr>
      <vt:lpstr>Century Gothic</vt:lpstr>
      <vt:lpstr>Franklin Gothic Book</vt:lpstr>
      <vt:lpstr>Gotham Medium</vt:lpstr>
      <vt:lpstr>Montserrat</vt:lpstr>
      <vt:lpstr>Wingdings</vt:lpstr>
      <vt:lpstr>Sites Master 2021</vt:lpstr>
      <vt:lpstr>1_Sites Master 2021</vt:lpstr>
      <vt:lpstr>1_Teal</vt:lpstr>
      <vt:lpstr>1_Office Theme</vt:lpstr>
      <vt:lpstr>PowerPoint Presentation</vt:lpstr>
      <vt:lpstr>Moderator Remarks:   Councilmember  Rudy Mendoza City of Woodlake</vt:lpstr>
      <vt:lpstr>Opening Remarks:   Senator Melissa Hurtado California State Senate District 16</vt:lpstr>
      <vt:lpstr>Panelist:  Jennifer Pierre Executive Director, State Water Contractors</vt:lpstr>
      <vt:lpstr>Panelist:  Jerry Brown Executive Director, Sites Project Authority</vt:lpstr>
      <vt:lpstr>Sites Reservoir Project Update</vt:lpstr>
      <vt:lpstr>What Problem Does the Sites Project Help  Solve?</vt:lpstr>
      <vt:lpstr>General Project Update</vt:lpstr>
      <vt:lpstr>Sites Draft Water Right Permit was issued on 3/20/26  This is a major project milestone!</vt:lpstr>
      <vt:lpstr>Current Allocation of Active Sites Storage Space  </vt:lpstr>
      <vt:lpstr>The Authority has a strategy for delivering the Project and managing risk Contracting Strategy adopted in July 2022</vt:lpstr>
      <vt:lpstr>The draft water right brings more clarity to the near-term decision schedule</vt:lpstr>
      <vt:lpstr>Timeline: Construction is on the Horizon </vt:lpstr>
      <vt:lpstr>PowerPoint Presentation</vt:lpstr>
      <vt:lpstr>Closing</vt:lpstr>
      <vt:lpstr>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O&amp;E Workgroup</dc:title>
  <dc:creator>Krissy Horn</dc:creator>
  <cp:lastModifiedBy>Melissa Sparks-Kranz</cp:lastModifiedBy>
  <cp:revision>3</cp:revision>
  <cp:lastPrinted>2025-05-09T21:02:02Z</cp:lastPrinted>
  <dcterms:created xsi:type="dcterms:W3CDTF">2021-01-13T19:22:56Z</dcterms:created>
  <dcterms:modified xsi:type="dcterms:W3CDTF">2026-04-10T23:22:02Z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0x0101000AF4CAC11376B74E9D98C22D631CBFBB</vt:lpwstr>
  </property>
  <property fmtid="{D5CDD505-2E9C-101B-9397-08002B2CF9AE}" pid="3" name="_dlc_DocIdItemGuid">
    <vt:lpwstr>f33095d7-e680-4d1f-8361-c4c836ad38a5</vt:lpwstr>
  </property>
  <property fmtid="{D5CDD505-2E9C-101B-9397-08002B2CF9AE}" pid="4" name="MediaServiceImageTags">
    <vt:lpwstr/>
  </property>
  <property fmtid="{D5CDD505-2E9C-101B-9397-08002B2CF9AE}" pid="5" name="MSIP_Label_ae29e37d-a8a4-4222-a804-8a2bb3536c03_Enabled">
    <vt:lpwstr>true</vt:lpwstr>
  </property>
  <property fmtid="{D5CDD505-2E9C-101B-9397-08002B2CF9AE}" pid="6" name="MSIP_Label_ae29e37d-a8a4-4222-a804-8a2bb3536c03_SetDate">
    <vt:lpwstr>2023-02-07T23:36:32Z</vt:lpwstr>
  </property>
  <property fmtid="{D5CDD505-2E9C-101B-9397-08002B2CF9AE}" pid="7" name="MSIP_Label_ae29e37d-a8a4-4222-a804-8a2bb3536c03_Method">
    <vt:lpwstr>Standard</vt:lpwstr>
  </property>
  <property fmtid="{D5CDD505-2E9C-101B-9397-08002B2CF9AE}" pid="8" name="MSIP_Label_ae29e37d-a8a4-4222-a804-8a2bb3536c03_Name">
    <vt:lpwstr>General (Default)</vt:lpwstr>
  </property>
  <property fmtid="{D5CDD505-2E9C-101B-9397-08002B2CF9AE}" pid="9" name="MSIP_Label_ae29e37d-a8a4-4222-a804-8a2bb3536c03_SiteId">
    <vt:lpwstr>cb2bab3d-7d90-44ea-9e31-531011b1213d</vt:lpwstr>
  </property>
  <property fmtid="{D5CDD505-2E9C-101B-9397-08002B2CF9AE}" pid="10" name="MSIP_Label_ae29e37d-a8a4-4222-a804-8a2bb3536c03_ActionId">
    <vt:lpwstr>9f7482d6-d46b-4fad-a376-00a20b3e3fa0</vt:lpwstr>
  </property>
  <property fmtid="{D5CDD505-2E9C-101B-9397-08002B2CF9AE}" pid="11" name="MSIP_Label_ae29e37d-a8a4-4222-a804-8a2bb3536c03_ContentBits">
    <vt:lpwstr>0</vt:lpwstr>
  </property>
  <property fmtid="{D5CDD505-2E9C-101B-9397-08002B2CF9AE}" pid="12" name="MSIP_Label_b530ee07-aa2b-47c7-bd4c-7cc545b5d455_Enabled">
    <vt:lpwstr>true</vt:lpwstr>
  </property>
  <property fmtid="{D5CDD505-2E9C-101B-9397-08002B2CF9AE}" pid="13" name="MSIP_Label_b530ee07-aa2b-47c7-bd4c-7cc545b5d455_SiteId">
    <vt:lpwstr>3667e201-cbdc-48b3-9b42-5d2d3f16e2a9</vt:lpwstr>
  </property>
  <property fmtid="{D5CDD505-2E9C-101B-9397-08002B2CF9AE}" pid="14" name="MSIP_Label_b530ee07-aa2b-47c7-bd4c-7cc545b5d455_Name">
    <vt:lpwstr>HDR General Label</vt:lpwstr>
  </property>
  <property fmtid="{D5CDD505-2E9C-101B-9397-08002B2CF9AE}" pid="15" name="MSIP_Label_b530ee07-aa2b-47c7-bd4c-7cc545b5d455_SetDate">
    <vt:lpwstr>2024-05-15T17:19:32Z</vt:lpwstr>
  </property>
  <property fmtid="{D5CDD505-2E9C-101B-9397-08002B2CF9AE}" pid="16" name="MSIP_Label_b530ee07-aa2b-47c7-bd4c-7cc545b5d455_ActionId">
    <vt:lpwstr>281032a1-90e4-4244-b416-d785307e4133</vt:lpwstr>
  </property>
  <property fmtid="{D5CDD505-2E9C-101B-9397-08002B2CF9AE}" pid="17" name="MSIP_Label_b530ee07-aa2b-47c7-bd4c-7cc545b5d455_Method">
    <vt:lpwstr>Standard</vt:lpwstr>
  </property>
  <property fmtid="{D5CDD505-2E9C-101B-9397-08002B2CF9AE}" pid="18" name="MSIP_Label_b530ee07-aa2b-47c7-bd4c-7cc545b5d455_ContentBits">
    <vt:lpwstr>0</vt:lpwstr>
  </property>
</Properties>
</file>