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84" r:id="rId2"/>
    <p:sldMasterId id="2147483695" r:id="rId3"/>
    <p:sldMasterId id="2147483707" r:id="rId4"/>
    <p:sldMasterId id="2147483730" r:id="rId5"/>
  </p:sldMasterIdLst>
  <p:notesMasterIdLst>
    <p:notesMasterId r:id="rId46"/>
  </p:notesMasterIdLst>
  <p:handoutMasterIdLst>
    <p:handoutMasterId r:id="rId47"/>
  </p:handoutMasterIdLst>
  <p:sldIdLst>
    <p:sldId id="403072485" r:id="rId6"/>
    <p:sldId id="259" r:id="rId7"/>
    <p:sldId id="256" r:id="rId8"/>
    <p:sldId id="403072441" r:id="rId9"/>
    <p:sldId id="403072442" r:id="rId10"/>
    <p:sldId id="367" r:id="rId11"/>
    <p:sldId id="403072796" r:id="rId12"/>
    <p:sldId id="362" r:id="rId13"/>
    <p:sldId id="403072786" r:id="rId14"/>
    <p:sldId id="403072785" r:id="rId15"/>
    <p:sldId id="403072782" r:id="rId16"/>
    <p:sldId id="403072794" r:id="rId17"/>
    <p:sldId id="403072795" r:id="rId18"/>
    <p:sldId id="403072760" r:id="rId19"/>
    <p:sldId id="403072759" r:id="rId20"/>
    <p:sldId id="403072787" r:id="rId21"/>
    <p:sldId id="376" r:id="rId22"/>
    <p:sldId id="403072712" r:id="rId23"/>
    <p:sldId id="373" r:id="rId24"/>
    <p:sldId id="403072711" r:id="rId25"/>
    <p:sldId id="403072788" r:id="rId26"/>
    <p:sldId id="403072727" r:id="rId27"/>
    <p:sldId id="403072728" r:id="rId28"/>
    <p:sldId id="403072726" r:id="rId29"/>
    <p:sldId id="403072789" r:id="rId30"/>
    <p:sldId id="262" r:id="rId31"/>
    <p:sldId id="403072736" r:id="rId32"/>
    <p:sldId id="403072734" r:id="rId33"/>
    <p:sldId id="403072735" r:id="rId34"/>
    <p:sldId id="403072733" r:id="rId35"/>
    <p:sldId id="403072790" r:id="rId36"/>
    <p:sldId id="403072791" r:id="rId37"/>
    <p:sldId id="403072738" r:id="rId38"/>
    <p:sldId id="403072739" r:id="rId39"/>
    <p:sldId id="403072725" r:id="rId40"/>
    <p:sldId id="403072792" r:id="rId41"/>
    <p:sldId id="403072793" r:id="rId42"/>
    <p:sldId id="403072689" r:id="rId43"/>
    <p:sldId id="403072688" r:id="rId44"/>
    <p:sldId id="403072469" r:id="rId45"/>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7297"/>
    <a:srgbClr val="FFC2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2338" autoAdjust="0"/>
    <p:restoredTop sz="96327"/>
  </p:normalViewPr>
  <p:slideViewPr>
    <p:cSldViewPr snapToGrid="0" snapToObjects="1">
      <p:cViewPr varScale="1">
        <p:scale>
          <a:sx n="71" d="100"/>
          <a:sy n="71" d="100"/>
        </p:scale>
        <p:origin x="64" y="64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78" d="100"/>
          <a:sy n="78" d="100"/>
        </p:scale>
        <p:origin x="2046"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6BD801-1D49-48B2-BA7B-8BA1BAAEBBF8}"/>
              </a:ext>
            </a:extLst>
          </p:cNvPr>
          <p:cNvSpPr>
            <a:spLocks noGrp="1"/>
          </p:cNvSpPr>
          <p:nvPr>
            <p:ph type="hdr" sz="quarter"/>
          </p:nvPr>
        </p:nvSpPr>
        <p:spPr>
          <a:xfrm>
            <a:off x="0" y="0"/>
            <a:ext cx="3077739" cy="471054"/>
          </a:xfrm>
          <a:prstGeom prst="rect">
            <a:avLst/>
          </a:prstGeom>
        </p:spPr>
        <p:txBody>
          <a:bodyPr vert="horz" lIns="94209" tIns="47105" rIns="94209" bIns="47105" rtlCol="0"/>
          <a:lstStyle>
            <a:lvl1pPr algn="l">
              <a:defRPr sz="1200"/>
            </a:lvl1pPr>
          </a:lstStyle>
          <a:p>
            <a:endParaRPr lang="en-US"/>
          </a:p>
        </p:txBody>
      </p:sp>
      <p:sp>
        <p:nvSpPr>
          <p:cNvPr id="3" name="Date Placeholder 2">
            <a:extLst>
              <a:ext uri="{FF2B5EF4-FFF2-40B4-BE49-F238E27FC236}">
                <a16:creationId xmlns:a16="http://schemas.microsoft.com/office/drawing/2014/main" id="{D9F78713-EBAA-4BA4-85CA-BF63DA3BD7F7}"/>
              </a:ext>
            </a:extLst>
          </p:cNvPr>
          <p:cNvSpPr>
            <a:spLocks noGrp="1"/>
          </p:cNvSpPr>
          <p:nvPr>
            <p:ph type="dt" sz="quarter" idx="1"/>
          </p:nvPr>
        </p:nvSpPr>
        <p:spPr>
          <a:xfrm>
            <a:off x="4023094" y="0"/>
            <a:ext cx="3077739" cy="471054"/>
          </a:xfrm>
          <a:prstGeom prst="rect">
            <a:avLst/>
          </a:prstGeom>
        </p:spPr>
        <p:txBody>
          <a:bodyPr vert="horz" lIns="94209" tIns="47105" rIns="94209" bIns="47105" rtlCol="0"/>
          <a:lstStyle>
            <a:lvl1pPr algn="r">
              <a:defRPr sz="1200"/>
            </a:lvl1pPr>
          </a:lstStyle>
          <a:p>
            <a:fld id="{652CEE89-C7CF-41CC-9140-54AE463351AA}" type="datetimeFigureOut">
              <a:rPr lang="en-US" smtClean="0"/>
              <a:t>5/9/2025</a:t>
            </a:fld>
            <a:endParaRPr lang="en-US"/>
          </a:p>
        </p:txBody>
      </p:sp>
      <p:sp>
        <p:nvSpPr>
          <p:cNvPr id="4" name="Footer Placeholder 3">
            <a:extLst>
              <a:ext uri="{FF2B5EF4-FFF2-40B4-BE49-F238E27FC236}">
                <a16:creationId xmlns:a16="http://schemas.microsoft.com/office/drawing/2014/main" id="{3AD4AB63-CBC1-43B2-BA3A-4942CB3D86DA}"/>
              </a:ext>
            </a:extLst>
          </p:cNvPr>
          <p:cNvSpPr>
            <a:spLocks noGrp="1"/>
          </p:cNvSpPr>
          <p:nvPr>
            <p:ph type="ftr" sz="quarter" idx="2"/>
          </p:nvPr>
        </p:nvSpPr>
        <p:spPr>
          <a:xfrm>
            <a:off x="0" y="8917424"/>
            <a:ext cx="3077739" cy="471053"/>
          </a:xfrm>
          <a:prstGeom prst="rect">
            <a:avLst/>
          </a:prstGeom>
        </p:spPr>
        <p:txBody>
          <a:bodyPr vert="horz" lIns="94209" tIns="47105" rIns="94209" bIns="47105"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C38978A-3C4C-4664-8F72-A988B9EC2AE1}"/>
              </a:ext>
            </a:extLst>
          </p:cNvPr>
          <p:cNvSpPr>
            <a:spLocks noGrp="1"/>
          </p:cNvSpPr>
          <p:nvPr>
            <p:ph type="sldNum" sz="quarter" idx="3"/>
          </p:nvPr>
        </p:nvSpPr>
        <p:spPr>
          <a:xfrm>
            <a:off x="4023094" y="8917424"/>
            <a:ext cx="3077739" cy="471053"/>
          </a:xfrm>
          <a:prstGeom prst="rect">
            <a:avLst/>
          </a:prstGeom>
        </p:spPr>
        <p:txBody>
          <a:bodyPr vert="horz" lIns="94209" tIns="47105" rIns="94209" bIns="47105" rtlCol="0" anchor="b"/>
          <a:lstStyle>
            <a:lvl1pPr algn="r">
              <a:defRPr sz="1200"/>
            </a:lvl1pPr>
          </a:lstStyle>
          <a:p>
            <a:fld id="{DC3C1546-D2C4-41CD-A77C-4142D16B38FD}" type="slidenum">
              <a:rPr lang="en-US" smtClean="0"/>
              <a:t>‹#›</a:t>
            </a:fld>
            <a:endParaRPr lang="en-US"/>
          </a:p>
        </p:txBody>
      </p:sp>
    </p:spTree>
    <p:extLst>
      <p:ext uri="{BB962C8B-B14F-4D97-AF65-F5344CB8AC3E}">
        <p14:creationId xmlns:p14="http://schemas.microsoft.com/office/powerpoint/2010/main" val="41879801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09" tIns="47105" rIns="94209" bIns="47105" rtlCol="0"/>
          <a:lstStyle>
            <a:lvl1pPr algn="l">
              <a:defRPr sz="1200"/>
            </a:lvl1pPr>
          </a:lstStyle>
          <a:p>
            <a:endParaRPr lang="en-US"/>
          </a:p>
        </p:txBody>
      </p:sp>
      <p:sp>
        <p:nvSpPr>
          <p:cNvPr id="3" name="Date Placeholder 2"/>
          <p:cNvSpPr>
            <a:spLocks noGrp="1"/>
          </p:cNvSpPr>
          <p:nvPr>
            <p:ph type="dt" idx="1"/>
          </p:nvPr>
        </p:nvSpPr>
        <p:spPr>
          <a:xfrm>
            <a:off x="4023094" y="0"/>
            <a:ext cx="3077739" cy="471054"/>
          </a:xfrm>
          <a:prstGeom prst="rect">
            <a:avLst/>
          </a:prstGeom>
        </p:spPr>
        <p:txBody>
          <a:bodyPr vert="horz" lIns="94209" tIns="47105" rIns="94209" bIns="47105" rtlCol="0"/>
          <a:lstStyle>
            <a:lvl1pPr algn="r">
              <a:defRPr sz="1200"/>
            </a:lvl1pPr>
          </a:lstStyle>
          <a:p>
            <a:fld id="{E38A38A9-120B-40E4-B5DC-A825C163ADAC}" type="datetimeFigureOut">
              <a:rPr lang="en-US" smtClean="0"/>
              <a:t>5/9/2025</a:t>
            </a:fld>
            <a:endParaRPr lang="en-US"/>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09" tIns="47105" rIns="94209" bIns="47105" rtlCol="0" anchor="ctr"/>
          <a:lstStyle/>
          <a:p>
            <a:endParaRPr lang="en-US"/>
          </a:p>
        </p:txBody>
      </p:sp>
      <p:sp>
        <p:nvSpPr>
          <p:cNvPr id="5" name="Notes Placeholder 4"/>
          <p:cNvSpPr>
            <a:spLocks noGrp="1"/>
          </p:cNvSpPr>
          <p:nvPr>
            <p:ph type="body" sz="quarter" idx="3"/>
          </p:nvPr>
        </p:nvSpPr>
        <p:spPr>
          <a:xfrm>
            <a:off x="710248" y="4518204"/>
            <a:ext cx="5681980" cy="3696713"/>
          </a:xfrm>
          <a:prstGeom prst="rect">
            <a:avLst/>
          </a:prstGeom>
        </p:spPr>
        <p:txBody>
          <a:bodyPr vert="horz" lIns="94209" tIns="47105" rIns="94209" bIns="471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4"/>
            <a:ext cx="3077739" cy="471053"/>
          </a:xfrm>
          <a:prstGeom prst="rect">
            <a:avLst/>
          </a:prstGeom>
        </p:spPr>
        <p:txBody>
          <a:bodyPr vert="horz" lIns="94209" tIns="47105" rIns="94209" bIns="47105" rtlCol="0" anchor="b"/>
          <a:lstStyle>
            <a:lvl1pPr algn="l">
              <a:defRPr sz="1200"/>
            </a:lvl1pPr>
          </a:lstStyle>
          <a:p>
            <a:endParaRPr lang="en-US"/>
          </a:p>
        </p:txBody>
      </p:sp>
      <p:sp>
        <p:nvSpPr>
          <p:cNvPr id="7" name="Slide Number Placeholder 6"/>
          <p:cNvSpPr>
            <a:spLocks noGrp="1"/>
          </p:cNvSpPr>
          <p:nvPr>
            <p:ph type="sldNum" sz="quarter" idx="5"/>
          </p:nvPr>
        </p:nvSpPr>
        <p:spPr>
          <a:xfrm>
            <a:off x="4023094" y="8917424"/>
            <a:ext cx="3077739" cy="471053"/>
          </a:xfrm>
          <a:prstGeom prst="rect">
            <a:avLst/>
          </a:prstGeom>
        </p:spPr>
        <p:txBody>
          <a:bodyPr vert="horz" lIns="94209" tIns="47105" rIns="94209" bIns="47105" rtlCol="0" anchor="b"/>
          <a:lstStyle>
            <a:lvl1pPr algn="r">
              <a:defRPr sz="1200"/>
            </a:lvl1pPr>
          </a:lstStyle>
          <a:p>
            <a:fld id="{C98F1427-11BD-467D-9CE4-010F9AD6A000}" type="slidenum">
              <a:rPr lang="en-US" smtClean="0"/>
              <a:t>‹#›</a:t>
            </a:fld>
            <a:endParaRPr lang="en-US"/>
          </a:p>
        </p:txBody>
      </p:sp>
    </p:spTree>
    <p:extLst>
      <p:ext uri="{BB962C8B-B14F-4D97-AF65-F5344CB8AC3E}">
        <p14:creationId xmlns:p14="http://schemas.microsoft.com/office/powerpoint/2010/main" val="3849338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59951">
              <a:defRPr/>
            </a:pPr>
            <a:fld id="{52F84EA2-BF16-472A-BD5D-8416C0A86249}" type="slidenum">
              <a:rPr lang="en-US">
                <a:solidFill>
                  <a:prstClr val="black"/>
                </a:solidFill>
                <a:latin typeface="Calibri" panose="020F0502020204030204"/>
              </a:rPr>
              <a:pPr defTabSz="959951">
                <a:defRPr/>
              </a:pPr>
              <a:t>4</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0335246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0.emf"/><Relationship Id="rId4" Type="http://schemas.openxmlformats.org/officeDocument/2006/relationships/image" Target="../media/image9.emf"/></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emf"/><Relationship Id="rId1" Type="http://schemas.openxmlformats.org/officeDocument/2006/relationships/slideMaster" Target="../slideMasters/slideMaster3.xml"/><Relationship Id="rId5" Type="http://schemas.openxmlformats.org/officeDocument/2006/relationships/image" Target="../media/image2.png"/><Relationship Id="rId4" Type="http://schemas.openxmlformats.org/officeDocument/2006/relationships/image" Target="../media/image10.emf"/></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8.jpeg"/><Relationship Id="rId1" Type="http://schemas.openxmlformats.org/officeDocument/2006/relationships/slideMaster" Target="../slideMasters/slideMaster3.xml"/><Relationship Id="rId5" Type="http://schemas.openxmlformats.org/officeDocument/2006/relationships/image" Target="../media/image10.emf"/><Relationship Id="rId4" Type="http://schemas.openxmlformats.org/officeDocument/2006/relationships/image" Target="../media/image9.emf"/></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imary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B6D54-970A-47A9-8DF3-A7D9931819D5}"/>
              </a:ext>
            </a:extLst>
          </p:cNvPr>
          <p:cNvSpPr/>
          <p:nvPr userDrawn="1"/>
        </p:nvSpPr>
        <p:spPr>
          <a:xfrm>
            <a:off x="-100584" y="-64008"/>
            <a:ext cx="12292584" cy="6922008"/>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F2287C8A-F9C9-43CC-B525-915AB524F5DC}"/>
              </a:ext>
            </a:extLst>
          </p:cNvPr>
          <p:cNvSpPr/>
          <p:nvPr userDrawn="1"/>
        </p:nvSpPr>
        <p:spPr>
          <a:xfrm>
            <a:off x="-218661" y="2047992"/>
            <a:ext cx="4353558"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ooter Placeholder 2">
            <a:extLst>
              <a:ext uri="{FF2B5EF4-FFF2-40B4-BE49-F238E27FC236}">
                <a16:creationId xmlns:a16="http://schemas.microsoft.com/office/drawing/2014/main" id="{B09E3E9F-65C8-4E11-BE7F-19F62CFD8F8F}"/>
              </a:ext>
            </a:extLst>
          </p:cNvPr>
          <p:cNvSpPr>
            <a:spLocks noGrp="1"/>
          </p:cNvSpPr>
          <p:nvPr>
            <p:ph type="ftr" sz="quarter" idx="10"/>
          </p:nvPr>
        </p:nvSpPr>
        <p:spPr/>
        <p:txBody>
          <a:bodyPr/>
          <a:lstStyle/>
          <a:p>
            <a:endParaRPr lang="en-US" dirty="0"/>
          </a:p>
        </p:txBody>
      </p:sp>
      <p:sp>
        <p:nvSpPr>
          <p:cNvPr id="4" name="Slide Number Placeholder 3">
            <a:extLst>
              <a:ext uri="{FF2B5EF4-FFF2-40B4-BE49-F238E27FC236}">
                <a16:creationId xmlns:a16="http://schemas.microsoft.com/office/drawing/2014/main" id="{D501DDB5-5CD0-48A0-973E-431513B18FBB}"/>
              </a:ext>
            </a:extLst>
          </p:cNvPr>
          <p:cNvSpPr>
            <a:spLocks noGrp="1"/>
          </p:cNvSpPr>
          <p:nvPr>
            <p:ph type="sldNum" sz="quarter" idx="11"/>
          </p:nvPr>
        </p:nvSpPr>
        <p:spPr/>
        <p:txBody>
          <a:bodyPr/>
          <a:lstStyle/>
          <a:p>
            <a:fld id="{B5405C48-853C-B84D-B21B-D6D599F83FFD}" type="slidenum">
              <a:rPr lang="en-US" smtClean="0"/>
              <a:pPr/>
              <a:t>‹#›</a:t>
            </a:fld>
            <a:endParaRPr lang="en-US" dirty="0"/>
          </a:p>
        </p:txBody>
      </p:sp>
      <p:pic>
        <p:nvPicPr>
          <p:cNvPr id="7" name="Picture 6">
            <a:extLst>
              <a:ext uri="{FF2B5EF4-FFF2-40B4-BE49-F238E27FC236}">
                <a16:creationId xmlns:a16="http://schemas.microsoft.com/office/drawing/2014/main" id="{74B941E6-2595-4F61-805C-303A2F5665EB}"/>
              </a:ext>
            </a:extLst>
          </p:cNvPr>
          <p:cNvPicPr>
            <a:picLocks noChangeAspect="1"/>
          </p:cNvPicPr>
          <p:nvPr userDrawn="1"/>
        </p:nvPicPr>
        <p:blipFill>
          <a:blip r:embed="rId2"/>
          <a:srcRect/>
          <a:stretch/>
        </p:blipFill>
        <p:spPr>
          <a:xfrm>
            <a:off x="358256" y="2269498"/>
            <a:ext cx="3293410" cy="1441028"/>
          </a:xfrm>
          <a:prstGeom prst="rect">
            <a:avLst/>
          </a:prstGeom>
        </p:spPr>
      </p:pic>
      <p:sp>
        <p:nvSpPr>
          <p:cNvPr id="8" name="Rectangle 7">
            <a:extLst>
              <a:ext uri="{FF2B5EF4-FFF2-40B4-BE49-F238E27FC236}">
                <a16:creationId xmlns:a16="http://schemas.microsoft.com/office/drawing/2014/main" id="{091721B7-EA91-4698-AE58-03D0C77B0D93}"/>
              </a:ext>
            </a:extLst>
          </p:cNvPr>
          <p:cNvSpPr/>
          <p:nvPr userDrawn="1"/>
        </p:nvSpPr>
        <p:spPr>
          <a:xfrm>
            <a:off x="4328481" y="2051919"/>
            <a:ext cx="7929780"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95C9D3EF-B5A0-425F-9DC5-731EE4642F4F}"/>
              </a:ext>
            </a:extLst>
          </p:cNvPr>
          <p:cNvSpPr txBox="1"/>
          <p:nvPr userDrawn="1"/>
        </p:nvSpPr>
        <p:spPr>
          <a:xfrm>
            <a:off x="217579" y="3868943"/>
            <a:ext cx="4069080" cy="584775"/>
          </a:xfrm>
          <a:prstGeom prst="rect">
            <a:avLst/>
          </a:prstGeom>
          <a:noFill/>
        </p:spPr>
        <p:txBody>
          <a:bodyPr wrap="square" rtlCol="0">
            <a:spAutoFit/>
          </a:bodyPr>
          <a:lstStyle/>
          <a:p>
            <a:r>
              <a:rPr lang="en-US" sz="1600" dirty="0">
                <a:solidFill>
                  <a:srgbClr val="317297"/>
                </a:solidFill>
                <a:latin typeface="Gotham Medium" pitchFamily="2" charset="0"/>
                <a:cs typeface="Gotham Medium" pitchFamily="2" charset="0"/>
              </a:rPr>
              <a:t>Strengthening California Cities </a:t>
            </a:r>
          </a:p>
          <a:p>
            <a:r>
              <a:rPr lang="en-US" sz="1600" dirty="0">
                <a:solidFill>
                  <a:srgbClr val="317297"/>
                </a:solidFill>
                <a:latin typeface="Gotham Medium" pitchFamily="2" charset="0"/>
                <a:cs typeface="Gotham Medium" pitchFamily="2" charset="0"/>
              </a:rPr>
              <a:t>through Advocacy and Education</a:t>
            </a:r>
          </a:p>
        </p:txBody>
      </p:sp>
      <p:sp>
        <p:nvSpPr>
          <p:cNvPr id="13" name="TextBox 12">
            <a:extLst>
              <a:ext uri="{FF2B5EF4-FFF2-40B4-BE49-F238E27FC236}">
                <a16:creationId xmlns:a16="http://schemas.microsoft.com/office/drawing/2014/main" id="{9F4BACC9-A154-4EDC-99D6-C1C5C9F0A95B}"/>
              </a:ext>
            </a:extLst>
          </p:cNvPr>
          <p:cNvSpPr txBox="1"/>
          <p:nvPr userDrawn="1"/>
        </p:nvSpPr>
        <p:spPr>
          <a:xfrm>
            <a:off x="6894841" y="5988110"/>
            <a:ext cx="5058751" cy="400110"/>
          </a:xfrm>
          <a:prstGeom prst="rect">
            <a:avLst/>
          </a:prstGeom>
          <a:noFill/>
        </p:spPr>
        <p:txBody>
          <a:bodyPr wrap="square" rtlCol="0">
            <a:spAutoFit/>
          </a:bodyPr>
          <a:lstStyle/>
          <a:p>
            <a:pPr algn="r"/>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7241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3F74A7A-5A84-00FF-5837-0397EC775441}"/>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5"/>
            <a:ext cx="11350752" cy="97764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dirty="0"/>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8" name="Rectangle 7">
            <a:extLst>
              <a:ext uri="{FF2B5EF4-FFF2-40B4-BE49-F238E27FC236}">
                <a16:creationId xmlns:a16="http://schemas.microsoft.com/office/drawing/2014/main" id="{34EE9A24-E05B-4DA4-AE57-2BF9B44D3252}"/>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31144A5B-3FF2-4DE9-9855-E8E3D6BDBDFD}"/>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pic>
        <p:nvPicPr>
          <p:cNvPr id="13" name="Picture 12">
            <a:extLst>
              <a:ext uri="{FF2B5EF4-FFF2-40B4-BE49-F238E27FC236}">
                <a16:creationId xmlns:a16="http://schemas.microsoft.com/office/drawing/2014/main" id="{0D780096-B914-4EB8-98E6-C311A969D60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TextBox 3">
            <a:extLst>
              <a:ext uri="{FF2B5EF4-FFF2-40B4-BE49-F238E27FC236}">
                <a16:creationId xmlns:a16="http://schemas.microsoft.com/office/drawing/2014/main" id="{C1E50921-2D7A-2422-9BAB-9FBCC4A4779B}"/>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17" name="Picture 16">
            <a:extLst>
              <a:ext uri="{FF2B5EF4-FFF2-40B4-BE49-F238E27FC236}">
                <a16:creationId xmlns:a16="http://schemas.microsoft.com/office/drawing/2014/main" id="{78F424A2-7EBB-A655-40A0-EB6142B83E4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8" name="Picture 17">
            <a:extLst>
              <a:ext uri="{FF2B5EF4-FFF2-40B4-BE49-F238E27FC236}">
                <a16:creationId xmlns:a16="http://schemas.microsoft.com/office/drawing/2014/main" id="{B0A44EB2-F91D-FF18-4351-9C15108451B9}"/>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19" name="Picture 18">
            <a:extLst>
              <a:ext uri="{FF2B5EF4-FFF2-40B4-BE49-F238E27FC236}">
                <a16:creationId xmlns:a16="http://schemas.microsoft.com/office/drawing/2014/main" id="{C4353540-775B-810C-BDC0-CE61E42A3E1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0" name="Picture 19">
            <a:extLst>
              <a:ext uri="{FF2B5EF4-FFF2-40B4-BE49-F238E27FC236}">
                <a16:creationId xmlns:a16="http://schemas.microsoft.com/office/drawing/2014/main" id="{55AE9A36-FCA7-67E3-7708-164C105617CC}"/>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1" name="Picture 20">
            <a:extLst>
              <a:ext uri="{FF2B5EF4-FFF2-40B4-BE49-F238E27FC236}">
                <a16:creationId xmlns:a16="http://schemas.microsoft.com/office/drawing/2014/main" id="{80E8183D-925D-9236-74E0-C0DEABF37056}"/>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2" name="TextBox 21">
            <a:extLst>
              <a:ext uri="{FF2B5EF4-FFF2-40B4-BE49-F238E27FC236}">
                <a16:creationId xmlns:a16="http://schemas.microsoft.com/office/drawing/2014/main" id="{FD8A1EEA-21E2-53D3-609C-899B340B9906}"/>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3102845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006E6BC-E69C-40A3-ADA7-15C8F2B167EA}"/>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6"/>
            <a:ext cx="11350752" cy="91997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dirty="0"/>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7" name="Content Placeholder 2">
            <a:extLst>
              <a:ext uri="{FF2B5EF4-FFF2-40B4-BE49-F238E27FC236}">
                <a16:creationId xmlns:a16="http://schemas.microsoft.com/office/drawing/2014/main" id="{EB7377DC-DA9B-48CC-BF83-0B7CE4608B3E}"/>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380B2A07-1B64-4243-8552-024B91250335}"/>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1EA344D7-9954-4D7B-B7BA-7FDA737EA861}"/>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sp>
        <p:nvSpPr>
          <p:cNvPr id="12" name="TextBox 11">
            <a:extLst>
              <a:ext uri="{FF2B5EF4-FFF2-40B4-BE49-F238E27FC236}">
                <a16:creationId xmlns:a16="http://schemas.microsoft.com/office/drawing/2014/main" id="{B458BF4C-962A-4EAD-B9BE-37447E8FC127}"/>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13" name="Picture 12">
            <a:extLst>
              <a:ext uri="{FF2B5EF4-FFF2-40B4-BE49-F238E27FC236}">
                <a16:creationId xmlns:a16="http://schemas.microsoft.com/office/drawing/2014/main" id="{28074896-C4CD-4A77-93D1-3F2C6DB2AD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pic>
        <p:nvPicPr>
          <p:cNvPr id="15" name="Picture 14">
            <a:extLst>
              <a:ext uri="{FF2B5EF4-FFF2-40B4-BE49-F238E27FC236}">
                <a16:creationId xmlns:a16="http://schemas.microsoft.com/office/drawing/2014/main" id="{4410A11D-EF8D-44C6-8042-4A7509A22393}"/>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6" name="Picture 15">
            <a:extLst>
              <a:ext uri="{FF2B5EF4-FFF2-40B4-BE49-F238E27FC236}">
                <a16:creationId xmlns:a16="http://schemas.microsoft.com/office/drawing/2014/main" id="{AF05E042-3FB2-479F-A385-EE96784C0BE5}"/>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4" name="Picture 3">
            <a:extLst>
              <a:ext uri="{FF2B5EF4-FFF2-40B4-BE49-F238E27FC236}">
                <a16:creationId xmlns:a16="http://schemas.microsoft.com/office/drawing/2014/main" id="{23950CDF-E20E-079B-56A7-5D5AF8447BF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18" name="Picture 17">
            <a:extLst>
              <a:ext uri="{FF2B5EF4-FFF2-40B4-BE49-F238E27FC236}">
                <a16:creationId xmlns:a16="http://schemas.microsoft.com/office/drawing/2014/main" id="{BAD842F4-4970-AF7A-E2B1-2BB23523B063}"/>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19" name="Picture 18">
            <a:extLst>
              <a:ext uri="{FF2B5EF4-FFF2-40B4-BE49-F238E27FC236}">
                <a16:creationId xmlns:a16="http://schemas.microsoft.com/office/drawing/2014/main" id="{2161C1E9-8FD9-6BAB-263D-DAB2BCCD36B5}"/>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0" name="TextBox 19">
            <a:extLst>
              <a:ext uri="{FF2B5EF4-FFF2-40B4-BE49-F238E27FC236}">
                <a16:creationId xmlns:a16="http://schemas.microsoft.com/office/drawing/2014/main" id="{390F02AC-BA19-3C5C-F31E-D9FA35CCA7B0}"/>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857645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B9FF9C0-9D21-A54A-B8DF-71C1064AAE9C}"/>
              </a:ext>
            </a:extLst>
          </p:cNvPr>
          <p:cNvSpPr/>
          <p:nvPr userDrawn="1"/>
        </p:nvSpPr>
        <p:spPr>
          <a:xfrm>
            <a:off x="6007284" y="6214761"/>
            <a:ext cx="3791872"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0B11053A-D092-BC47-85D4-83DFC873BD22}"/>
              </a:ext>
            </a:extLst>
          </p:cNvPr>
          <p:cNvSpPr>
            <a:spLocks noGrp="1"/>
          </p:cNvSpPr>
          <p:nvPr>
            <p:ph type="title"/>
          </p:nvPr>
        </p:nvSpPr>
        <p:spPr>
          <a:xfrm>
            <a:off x="831850" y="1494952"/>
            <a:ext cx="105156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153837-6051-3E4B-A52B-9C715B7FFA7C}"/>
              </a:ext>
            </a:extLst>
          </p:cNvPr>
          <p:cNvSpPr>
            <a:spLocks noGrp="1"/>
          </p:cNvSpPr>
          <p:nvPr>
            <p:ph type="body" idx="1"/>
          </p:nvPr>
        </p:nvSpPr>
        <p:spPr>
          <a:xfrm>
            <a:off x="831850" y="4569919"/>
            <a:ext cx="10515600" cy="996690"/>
          </a:xfrm>
          <a:prstGeom prst="rect">
            <a:avLst/>
          </a:prstGeom>
        </p:spPr>
        <p:txBody>
          <a:bodyPr lIns="27432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6AD76E5D-4D8F-9B4D-B462-2EAB28631C70}"/>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8" name="TextBox 7">
            <a:extLst>
              <a:ext uri="{FF2B5EF4-FFF2-40B4-BE49-F238E27FC236}">
                <a16:creationId xmlns:a16="http://schemas.microsoft.com/office/drawing/2014/main" id="{18675FB8-52EF-894A-9B41-8BF87ADECD67}"/>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pic>
        <p:nvPicPr>
          <p:cNvPr id="15" name="Picture 14">
            <a:extLst>
              <a:ext uri="{FF2B5EF4-FFF2-40B4-BE49-F238E27FC236}">
                <a16:creationId xmlns:a16="http://schemas.microsoft.com/office/drawing/2014/main" id="{1DD22EDA-8878-5B4A-9935-8361CFBFC4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Rectangle 3">
            <a:extLst>
              <a:ext uri="{FF2B5EF4-FFF2-40B4-BE49-F238E27FC236}">
                <a16:creationId xmlns:a16="http://schemas.microsoft.com/office/drawing/2014/main" id="{7723BF8F-7E08-78A7-FF0A-5A27B0ADB260}"/>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4" name="TextBox 23">
            <a:extLst>
              <a:ext uri="{FF2B5EF4-FFF2-40B4-BE49-F238E27FC236}">
                <a16:creationId xmlns:a16="http://schemas.microsoft.com/office/drawing/2014/main" id="{846FCA68-65A7-0752-B9CD-9E40CC37C80A}"/>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25" name="Picture 24">
            <a:extLst>
              <a:ext uri="{FF2B5EF4-FFF2-40B4-BE49-F238E27FC236}">
                <a16:creationId xmlns:a16="http://schemas.microsoft.com/office/drawing/2014/main" id="{EA2D8E07-6FC1-3C55-4C69-53FF4B81688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26" name="Picture 25">
            <a:extLst>
              <a:ext uri="{FF2B5EF4-FFF2-40B4-BE49-F238E27FC236}">
                <a16:creationId xmlns:a16="http://schemas.microsoft.com/office/drawing/2014/main" id="{CB3834CD-C2AB-BEB3-29B7-76CD022CCF10}"/>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27" name="Picture 26">
            <a:extLst>
              <a:ext uri="{FF2B5EF4-FFF2-40B4-BE49-F238E27FC236}">
                <a16:creationId xmlns:a16="http://schemas.microsoft.com/office/drawing/2014/main" id="{894DB506-3CAD-B76F-E87E-911CFEC3B0C7}"/>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8" name="Picture 27">
            <a:extLst>
              <a:ext uri="{FF2B5EF4-FFF2-40B4-BE49-F238E27FC236}">
                <a16:creationId xmlns:a16="http://schemas.microsoft.com/office/drawing/2014/main" id="{8489FB71-E833-D8EF-60FF-EB071E1BAB97}"/>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9" name="Picture 28">
            <a:extLst>
              <a:ext uri="{FF2B5EF4-FFF2-40B4-BE49-F238E27FC236}">
                <a16:creationId xmlns:a16="http://schemas.microsoft.com/office/drawing/2014/main" id="{F64A0007-6EF9-61E3-3B13-AFE31A3941B3}"/>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30" name="TextBox 29">
            <a:extLst>
              <a:ext uri="{FF2B5EF4-FFF2-40B4-BE49-F238E27FC236}">
                <a16:creationId xmlns:a16="http://schemas.microsoft.com/office/drawing/2014/main" id="{D00C148E-23E4-D234-780C-3893D07DE6B0}"/>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2826288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E6B0-E6AE-FC44-9C1E-9157E47F3E22}"/>
              </a:ext>
            </a:extLst>
          </p:cNvPr>
          <p:cNvSpPr>
            <a:spLocks noGrp="1"/>
          </p:cNvSpPr>
          <p:nvPr>
            <p:ph type="title"/>
          </p:nvPr>
        </p:nvSpPr>
        <p:spPr>
          <a:xfrm>
            <a:off x="838200" y="365125"/>
            <a:ext cx="11353800" cy="106825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E4E612-D82F-8047-9A4A-926B1865E0C1}"/>
              </a:ext>
            </a:extLst>
          </p:cNvPr>
          <p:cNvSpPr>
            <a:spLocks noGrp="1"/>
          </p:cNvSpPr>
          <p:nvPr>
            <p:ph sz="half" idx="1"/>
          </p:nvPr>
        </p:nvSpPr>
        <p:spPr>
          <a:xfrm>
            <a:off x="838200" y="1825625"/>
            <a:ext cx="5181600" cy="4351338"/>
          </a:xfrm>
          <a:prstGeom prst="rect">
            <a:avLst/>
          </a:prstGeom>
        </p:spPr>
        <p:txBody>
          <a:bodyPr/>
          <a:lstStyle>
            <a:lvl1pPr>
              <a:buSzPct val="100000"/>
              <a:defRPr sz="2800"/>
            </a:lvl1pPr>
            <a:lvl2pPr marL="800100" indent="-228600">
              <a:buClr>
                <a:srgbClr val="F99D31"/>
              </a:buClr>
              <a:buSzPct val="100000"/>
              <a:buFont typeface="Wingdings" panose="05000000000000000000" pitchFamily="2" charset="2"/>
              <a:buChar char="§"/>
              <a:defRPr sz="2400"/>
            </a:lvl2pPr>
            <a:lvl3pPr marL="1257300" indent="-228600">
              <a:buSzPct val="100000"/>
              <a:buFont typeface="Wingdings" panose="05000000000000000000" pitchFamily="2" charset="2"/>
              <a:buChar char="§"/>
              <a:defRPr sz="2200"/>
            </a:lvl3pPr>
            <a:lvl4pPr marL="1657350" indent="-228600">
              <a:buClr>
                <a:srgbClr val="FFC222"/>
              </a:buClr>
              <a:buSzPct val="100000"/>
              <a:buFont typeface="Arial" panose="020B0604020202020204" pitchFamily="34" charset="0"/>
              <a:buChar char="•"/>
              <a:defRPr/>
            </a:lvl4pPr>
            <a:lvl5pPr marL="2114550" marR="0" indent="-228600" algn="l" defTabSz="914400" rtl="0" eaLnBrk="1" fontAlgn="auto" latinLnBrk="0" hangingPunct="1">
              <a:lnSpc>
                <a:spcPct val="90000"/>
              </a:lnSpc>
              <a:spcBef>
                <a:spcPts val="500"/>
              </a:spcBef>
              <a:spcAft>
                <a:spcPts val="0"/>
              </a:spcAft>
              <a:buClr>
                <a:schemeClr val="accent1"/>
              </a:buClr>
              <a:buSzPct val="100000"/>
              <a:buFont typeface="Arial" panose="020B0604020202020204" pitchFamily="34" charset="0"/>
              <a:buChar char="•"/>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552CE454-5B07-644C-99C2-BE72A4F5D132}"/>
              </a:ext>
            </a:extLst>
          </p:cNvPr>
          <p:cNvSpPr>
            <a:spLocks noGrp="1"/>
          </p:cNvSpPr>
          <p:nvPr>
            <p:ph sz="half" idx="2"/>
          </p:nvPr>
        </p:nvSpPr>
        <p:spPr>
          <a:xfrm>
            <a:off x="6172200" y="1825625"/>
            <a:ext cx="5181600" cy="4351338"/>
          </a:xfrm>
          <a:prstGeom prst="rect">
            <a:avLst/>
          </a:prstGeom>
        </p:spPr>
        <p:txBody>
          <a:bodyPr/>
          <a:lstStyle>
            <a:lvl1pPr>
              <a:buSzPct val="100000"/>
              <a:defRPr sz="2800"/>
            </a:lvl1pPr>
            <a:lvl2pPr>
              <a:buClr>
                <a:srgbClr val="F99D31"/>
              </a:buClr>
              <a:buSzPct val="100000"/>
              <a:defRPr/>
            </a:lvl2pPr>
            <a:lvl3pPr marL="1257300" indent="-228600">
              <a:buSzPct val="100000"/>
              <a:buFont typeface="Wingdings" panose="05000000000000000000" pitchFamily="2" charset="2"/>
              <a:buChar char="§"/>
              <a:defRPr/>
            </a:lvl3pPr>
            <a:lvl4pPr marL="1657350" indent="-228600">
              <a:buSzPct val="100000"/>
              <a:buFont typeface="Arial" panose="020B0604020202020204" pitchFamily="34" charset="0"/>
              <a:buChar char="•"/>
              <a:defRPr/>
            </a:lvl4pPr>
            <a:lvl5pPr>
              <a:buSzPct val="10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8D14A65B-C782-6947-A3EE-348103E301AD}"/>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65834FCF-1F8F-1744-836D-39373772E649}"/>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3AF7A10A-96EA-09C1-49E6-11FE10285F9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964163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FAEF7-F784-8245-BBD2-59678DDA4B54}"/>
              </a:ext>
            </a:extLst>
          </p:cNvPr>
          <p:cNvSpPr>
            <a:spLocks noGrp="1"/>
          </p:cNvSpPr>
          <p:nvPr>
            <p:ph type="title"/>
          </p:nvPr>
        </p:nvSpPr>
        <p:spPr>
          <a:xfrm>
            <a:off x="839788" y="365125"/>
            <a:ext cx="1135221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DC8E61-47EB-AB45-8B84-4AC9FDC9E7EF}"/>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D9E7C9-C515-0245-BE8F-1CB39B9C77A4}"/>
              </a:ext>
            </a:extLst>
          </p:cNvPr>
          <p:cNvSpPr>
            <a:spLocks noGrp="1"/>
          </p:cNvSpPr>
          <p:nvPr>
            <p:ph sz="half" idx="2"/>
          </p:nvPr>
        </p:nvSpPr>
        <p:spPr>
          <a:xfrm>
            <a:off x="839788" y="2505075"/>
            <a:ext cx="5157787" cy="3684588"/>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B1A475F-6640-F142-A51B-36C755D4699D}"/>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Footer Placeholder 7">
            <a:extLst>
              <a:ext uri="{FF2B5EF4-FFF2-40B4-BE49-F238E27FC236}">
                <a16:creationId xmlns:a16="http://schemas.microsoft.com/office/drawing/2014/main" id="{B272463F-2062-9D4F-B8FB-EF113B4BB841}"/>
              </a:ext>
            </a:extLst>
          </p:cNvPr>
          <p:cNvSpPr>
            <a:spLocks noGrp="1"/>
          </p:cNvSpPr>
          <p:nvPr>
            <p:ph type="ftr" sz="quarter" idx="11"/>
          </p:nvPr>
        </p:nvSpPr>
        <p:spPr>
          <a:xfrm>
            <a:off x="838200" y="6356350"/>
            <a:ext cx="7315199" cy="365125"/>
          </a:xfrm>
        </p:spPr>
        <p:txBody>
          <a:bodyPr/>
          <a:lstStyle/>
          <a:p>
            <a:endParaRPr lang="en-US" dirty="0"/>
          </a:p>
        </p:txBody>
      </p:sp>
      <p:sp>
        <p:nvSpPr>
          <p:cNvPr id="9" name="Slide Number Placeholder 8">
            <a:extLst>
              <a:ext uri="{FF2B5EF4-FFF2-40B4-BE49-F238E27FC236}">
                <a16:creationId xmlns:a16="http://schemas.microsoft.com/office/drawing/2014/main" id="{FCFC8EA0-E9A7-074C-BD5D-1B4F65C24952}"/>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10" name="Content Placeholder 3">
            <a:extLst>
              <a:ext uri="{FF2B5EF4-FFF2-40B4-BE49-F238E27FC236}">
                <a16:creationId xmlns:a16="http://schemas.microsoft.com/office/drawing/2014/main" id="{2602D48B-350E-4035-906A-3958101321C1}"/>
              </a:ext>
            </a:extLst>
          </p:cNvPr>
          <p:cNvSpPr>
            <a:spLocks noGrp="1"/>
          </p:cNvSpPr>
          <p:nvPr>
            <p:ph sz="half" idx="13"/>
          </p:nvPr>
        </p:nvSpPr>
        <p:spPr>
          <a:xfrm>
            <a:off x="6172201" y="2541123"/>
            <a:ext cx="5183188" cy="3642902"/>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a:extLst>
              <a:ext uri="{FF2B5EF4-FFF2-40B4-BE49-F238E27FC236}">
                <a16:creationId xmlns:a16="http://schemas.microsoft.com/office/drawing/2014/main" id="{8CA4FDC1-0775-B1AF-8E5D-79BFD1946DB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982084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159-9147-2148-B94E-4F0D5F5395C8}"/>
              </a:ext>
            </a:extLst>
          </p:cNvPr>
          <p:cNvSpPr>
            <a:spLocks noGrp="1"/>
          </p:cNvSpPr>
          <p:nvPr>
            <p:ph type="title"/>
          </p:nvPr>
        </p:nvSpPr>
        <p:spPr>
          <a:xfrm>
            <a:off x="838200" y="365126"/>
            <a:ext cx="11353800" cy="1068258"/>
          </a:xfrm>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1740507D-46AB-DB41-AEFC-D8719C3B72A6}"/>
              </a:ext>
            </a:extLst>
          </p:cNvPr>
          <p:cNvSpPr>
            <a:spLocks noGrp="1"/>
          </p:cNvSpPr>
          <p:nvPr>
            <p:ph type="ftr" sz="quarter" idx="11"/>
          </p:nvPr>
        </p:nvSpPr>
        <p:spPr>
          <a:xfrm>
            <a:off x="838200" y="6356350"/>
            <a:ext cx="7315200" cy="365125"/>
          </a:xfrm>
        </p:spPr>
        <p:txBody>
          <a:bodyPr/>
          <a:lstStyle/>
          <a:p>
            <a:endParaRPr lang="en-US" dirty="0"/>
          </a:p>
        </p:txBody>
      </p:sp>
      <p:sp>
        <p:nvSpPr>
          <p:cNvPr id="5" name="Slide Number Placeholder 4">
            <a:extLst>
              <a:ext uri="{FF2B5EF4-FFF2-40B4-BE49-F238E27FC236}">
                <a16:creationId xmlns:a16="http://schemas.microsoft.com/office/drawing/2014/main" id="{CCDFD34D-92A9-3649-9EB5-37C1B5CD7970}"/>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3" name="Picture 2">
            <a:extLst>
              <a:ext uri="{FF2B5EF4-FFF2-40B4-BE49-F238E27FC236}">
                <a16:creationId xmlns:a16="http://schemas.microsoft.com/office/drawing/2014/main" id="{4702A7A3-1392-33E8-BAF6-EE252D98289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3856189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4" name="Text Placeholder 23">
            <a:extLst>
              <a:ext uri="{FF2B5EF4-FFF2-40B4-BE49-F238E27FC236}">
                <a16:creationId xmlns:a16="http://schemas.microsoft.com/office/drawing/2014/main" id="{D3CB4FCA-F14C-E646-BE8E-CBE85C45090F}"/>
              </a:ext>
            </a:extLst>
          </p:cNvPr>
          <p:cNvSpPr>
            <a:spLocks noGrp="1"/>
          </p:cNvSpPr>
          <p:nvPr>
            <p:ph type="body" sz="quarter" idx="14" hasCustomPrompt="1"/>
          </p:nvPr>
        </p:nvSpPr>
        <p:spPr>
          <a:xfrm>
            <a:off x="2478858" y="351555"/>
            <a:ext cx="7221468" cy="1595438"/>
          </a:xfrm>
          <a:prstGeom prst="rect">
            <a:avLst/>
          </a:prstGeom>
          <a:solidFill>
            <a:schemeClr val="bg1"/>
          </a:solidFill>
        </p:spPr>
        <p:txBody>
          <a:bodyPr lIns="274320" tIns="182880" rIns="274320">
            <a:noAutofit/>
          </a:bodyPr>
          <a:lstStyle>
            <a:lvl1pPr marL="0" indent="0" algn="ctr">
              <a:buFontTx/>
              <a:buNone/>
              <a:defRPr sz="8800" b="1" cap="all" spc="-150" baseline="0">
                <a:solidFill>
                  <a:schemeClr val="accent1"/>
                </a:solidFill>
              </a:defRPr>
            </a:lvl1pPr>
          </a:lstStyle>
          <a:p>
            <a:pPr lvl="0"/>
            <a:r>
              <a:rPr lang="en-US" dirty="0"/>
              <a:t>Thank You</a:t>
            </a:r>
          </a:p>
        </p:txBody>
      </p:sp>
      <p:pic>
        <p:nvPicPr>
          <p:cNvPr id="5" name="Picture 4">
            <a:extLst>
              <a:ext uri="{FF2B5EF4-FFF2-40B4-BE49-F238E27FC236}">
                <a16:creationId xmlns:a16="http://schemas.microsoft.com/office/drawing/2014/main" id="{C565BB4F-4A21-8D45-A43A-E9CF342CE5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97338" y="3891346"/>
            <a:ext cx="3182370" cy="1392443"/>
          </a:xfrm>
          <a:prstGeom prst="rect">
            <a:avLst/>
          </a:prstGeom>
        </p:spPr>
      </p:pic>
      <p:sp>
        <p:nvSpPr>
          <p:cNvPr id="11" name="Rectangle 10">
            <a:extLst>
              <a:ext uri="{FF2B5EF4-FFF2-40B4-BE49-F238E27FC236}">
                <a16:creationId xmlns:a16="http://schemas.microsoft.com/office/drawing/2014/main" id="{6FA51511-95CA-DE43-8515-2AD009B79293}"/>
              </a:ext>
            </a:extLst>
          </p:cNvPr>
          <p:cNvSpPr/>
          <p:nvPr userDrawn="1"/>
        </p:nvSpPr>
        <p:spPr>
          <a:xfrm>
            <a:off x="0" y="5846126"/>
            <a:ext cx="4744721"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5C8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C597C55-2553-F843-B3EF-33BE3A4146F8}"/>
              </a:ext>
            </a:extLst>
          </p:cNvPr>
          <p:cNvSpPr txBox="1"/>
          <p:nvPr userDrawn="1"/>
        </p:nvSpPr>
        <p:spPr>
          <a:xfrm>
            <a:off x="415636" y="5935089"/>
            <a:ext cx="4098327" cy="61555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Strengthening California Cities through Advocacy and Education</a:t>
            </a:r>
          </a:p>
        </p:txBody>
      </p:sp>
      <p:sp>
        <p:nvSpPr>
          <p:cNvPr id="28" name="Content Placeholder 27">
            <a:extLst>
              <a:ext uri="{FF2B5EF4-FFF2-40B4-BE49-F238E27FC236}">
                <a16:creationId xmlns:a16="http://schemas.microsoft.com/office/drawing/2014/main" id="{B409B1DE-C01F-4630-8B4F-29083ABDEA64}"/>
              </a:ext>
            </a:extLst>
          </p:cNvPr>
          <p:cNvSpPr>
            <a:spLocks noGrp="1"/>
          </p:cNvSpPr>
          <p:nvPr>
            <p:ph sz="quarter" idx="15"/>
          </p:nvPr>
        </p:nvSpPr>
        <p:spPr>
          <a:xfrm>
            <a:off x="2693324" y="2377440"/>
            <a:ext cx="6825816" cy="1128115"/>
          </a:xfrm>
          <a:prstGeom prst="rect">
            <a:avLst/>
          </a:prstGeom>
        </p:spPr>
        <p:txBody>
          <a:bodyPr/>
          <a:lstStyle>
            <a:lvl1pPr marL="0" indent="0" algn="ctr">
              <a:spcBef>
                <a:spcPts val="0"/>
              </a:spcBef>
              <a:buNone/>
              <a:defRPr sz="2800">
                <a:solidFill>
                  <a:srgbClr val="317297"/>
                </a:solidFill>
              </a:defRPr>
            </a:lvl1pPr>
          </a:lstStyle>
          <a:p>
            <a:pPr lvl="0"/>
            <a:r>
              <a:rPr lang="en-US"/>
              <a:t>Click to edit Master text styles</a:t>
            </a:r>
          </a:p>
        </p:txBody>
      </p:sp>
      <p:sp>
        <p:nvSpPr>
          <p:cNvPr id="2" name="Rectangle 1">
            <a:extLst>
              <a:ext uri="{FF2B5EF4-FFF2-40B4-BE49-F238E27FC236}">
                <a16:creationId xmlns:a16="http://schemas.microsoft.com/office/drawing/2014/main" id="{5F628983-BDE3-23AF-A0D6-9DB24CF325F4}"/>
              </a:ext>
            </a:extLst>
          </p:cNvPr>
          <p:cNvSpPr/>
          <p:nvPr userDrawn="1"/>
        </p:nvSpPr>
        <p:spPr>
          <a:xfrm>
            <a:off x="4901514" y="5846126"/>
            <a:ext cx="7000340"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2" name="TextBox 21">
            <a:extLst>
              <a:ext uri="{FF2B5EF4-FFF2-40B4-BE49-F238E27FC236}">
                <a16:creationId xmlns:a16="http://schemas.microsoft.com/office/drawing/2014/main" id="{7D10F876-F1A4-DE67-3AA6-87D0ACE3C8CC}"/>
              </a:ext>
            </a:extLst>
          </p:cNvPr>
          <p:cNvSpPr txBox="1"/>
          <p:nvPr userDrawn="1"/>
        </p:nvSpPr>
        <p:spPr>
          <a:xfrm>
            <a:off x="9473420" y="6079495"/>
            <a:ext cx="2068927" cy="338554"/>
          </a:xfrm>
          <a:prstGeom prst="rect">
            <a:avLst/>
          </a:prstGeom>
          <a:noFill/>
        </p:spPr>
        <p:txBody>
          <a:bodyPr wrap="square" rtlCol="0">
            <a:spAutoFit/>
          </a:bodyPr>
          <a:lstStyle/>
          <a:p>
            <a:r>
              <a:rPr lang="en-US" sz="1600" dirty="0">
                <a:solidFill>
                  <a:schemeClr val="bg1"/>
                </a:solidFill>
                <a:latin typeface="Century Gothic" panose="020B0502020202020204" pitchFamily="34" charset="0"/>
              </a:rPr>
              <a:t>www.calcities.org</a:t>
            </a:r>
          </a:p>
        </p:txBody>
      </p:sp>
      <p:pic>
        <p:nvPicPr>
          <p:cNvPr id="23" name="Picture 22">
            <a:extLst>
              <a:ext uri="{FF2B5EF4-FFF2-40B4-BE49-F238E27FC236}">
                <a16:creationId xmlns:a16="http://schemas.microsoft.com/office/drawing/2014/main" id="{FF2B4C1A-505C-C172-D55D-0AB1C63ECDCB}"/>
              </a:ext>
            </a:extLst>
          </p:cNvPr>
          <p:cNvPicPr>
            <a:picLocks noChangeAspect="1"/>
          </p:cNvPicPr>
          <p:nvPr userDrawn="1"/>
        </p:nvPicPr>
        <p:blipFill>
          <a:blip r:embed="rId3"/>
          <a:stretch>
            <a:fillRect/>
          </a:stretch>
        </p:blipFill>
        <p:spPr>
          <a:xfrm>
            <a:off x="6750290" y="6123135"/>
            <a:ext cx="114216" cy="251275"/>
          </a:xfrm>
          <a:prstGeom prst="rect">
            <a:avLst/>
          </a:prstGeom>
        </p:spPr>
      </p:pic>
      <p:pic>
        <p:nvPicPr>
          <p:cNvPr id="25" name="Picture 24">
            <a:extLst>
              <a:ext uri="{FF2B5EF4-FFF2-40B4-BE49-F238E27FC236}">
                <a16:creationId xmlns:a16="http://schemas.microsoft.com/office/drawing/2014/main" id="{FF138500-9A07-60A3-8262-EC97226BD1B0}"/>
              </a:ext>
            </a:extLst>
          </p:cNvPr>
          <p:cNvPicPr>
            <a:picLocks noChangeAspect="1"/>
          </p:cNvPicPr>
          <p:nvPr userDrawn="1"/>
        </p:nvPicPr>
        <p:blipFill>
          <a:blip r:embed="rId4"/>
          <a:srcRect/>
          <a:stretch/>
        </p:blipFill>
        <p:spPr>
          <a:xfrm>
            <a:off x="7001299" y="6130607"/>
            <a:ext cx="236331" cy="236331"/>
          </a:xfrm>
          <a:prstGeom prst="rect">
            <a:avLst/>
          </a:prstGeom>
        </p:spPr>
      </p:pic>
      <p:pic>
        <p:nvPicPr>
          <p:cNvPr id="26" name="Picture 25">
            <a:extLst>
              <a:ext uri="{FF2B5EF4-FFF2-40B4-BE49-F238E27FC236}">
                <a16:creationId xmlns:a16="http://schemas.microsoft.com/office/drawing/2014/main" id="{F8676CED-8A1C-C97D-8C54-D2BAF9BA3DCD}"/>
              </a:ext>
            </a:extLst>
          </p:cNvPr>
          <p:cNvPicPr>
            <a:picLocks noChangeAspect="1"/>
          </p:cNvPicPr>
          <p:nvPr userDrawn="1"/>
        </p:nvPicPr>
        <p:blipFill>
          <a:blip r:embed="rId5"/>
          <a:srcRect/>
          <a:stretch/>
        </p:blipFill>
        <p:spPr>
          <a:xfrm>
            <a:off x="7374423" y="6105911"/>
            <a:ext cx="285723" cy="285723"/>
          </a:xfrm>
          <a:prstGeom prst="rect">
            <a:avLst/>
          </a:prstGeom>
        </p:spPr>
      </p:pic>
      <p:pic>
        <p:nvPicPr>
          <p:cNvPr id="27" name="Picture 26">
            <a:extLst>
              <a:ext uri="{FF2B5EF4-FFF2-40B4-BE49-F238E27FC236}">
                <a16:creationId xmlns:a16="http://schemas.microsoft.com/office/drawing/2014/main" id="{D227F5DC-B18C-09E5-7667-F66A8F7C3D67}"/>
              </a:ext>
            </a:extLst>
          </p:cNvPr>
          <p:cNvPicPr>
            <a:picLocks noChangeAspect="1"/>
          </p:cNvPicPr>
          <p:nvPr userDrawn="1"/>
        </p:nvPicPr>
        <p:blipFill>
          <a:blip r:embed="rId6"/>
          <a:srcRect/>
          <a:stretch/>
        </p:blipFill>
        <p:spPr>
          <a:xfrm>
            <a:off x="7796939" y="6145978"/>
            <a:ext cx="201148" cy="205589"/>
          </a:xfrm>
          <a:prstGeom prst="rect">
            <a:avLst/>
          </a:prstGeom>
        </p:spPr>
      </p:pic>
      <p:pic>
        <p:nvPicPr>
          <p:cNvPr id="29" name="Picture 28">
            <a:extLst>
              <a:ext uri="{FF2B5EF4-FFF2-40B4-BE49-F238E27FC236}">
                <a16:creationId xmlns:a16="http://schemas.microsoft.com/office/drawing/2014/main" id="{2A4B91D0-71C1-8580-38D4-CE04AB545351}"/>
              </a:ext>
            </a:extLst>
          </p:cNvPr>
          <p:cNvPicPr>
            <a:picLocks noChangeAspect="1"/>
          </p:cNvPicPr>
          <p:nvPr userDrawn="1"/>
        </p:nvPicPr>
        <p:blipFill>
          <a:blip r:embed="rId7"/>
          <a:srcRect/>
          <a:stretch/>
        </p:blipFill>
        <p:spPr>
          <a:xfrm>
            <a:off x="8134882" y="6118811"/>
            <a:ext cx="259922" cy="259922"/>
          </a:xfrm>
          <a:prstGeom prst="rect">
            <a:avLst/>
          </a:prstGeom>
        </p:spPr>
      </p:pic>
      <p:sp>
        <p:nvSpPr>
          <p:cNvPr id="30" name="TextBox 29">
            <a:extLst>
              <a:ext uri="{FF2B5EF4-FFF2-40B4-BE49-F238E27FC236}">
                <a16:creationId xmlns:a16="http://schemas.microsoft.com/office/drawing/2014/main" id="{4590734A-3EFE-4103-223E-7B97AB052B66}"/>
              </a:ext>
            </a:extLst>
          </p:cNvPr>
          <p:cNvSpPr txBox="1"/>
          <p:nvPr userDrawn="1"/>
        </p:nvSpPr>
        <p:spPr>
          <a:xfrm>
            <a:off x="5469657" y="6064106"/>
            <a:ext cx="1316853" cy="369332"/>
          </a:xfrm>
          <a:prstGeom prst="rect">
            <a:avLst/>
          </a:prstGeom>
          <a:noFill/>
        </p:spPr>
        <p:txBody>
          <a:bodyPr wrap="square" rtlCol="0">
            <a:spAutoFit/>
          </a:bodyPr>
          <a:lstStyle/>
          <a:p>
            <a:r>
              <a:rPr lang="en-US" sz="18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11300197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5B0FD-D521-D243-A414-380416B5AF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AE7B76F-20B5-7A47-96DF-BBA887E543FA}"/>
              </a:ext>
            </a:extLst>
          </p:cNvPr>
          <p:cNvSpPr>
            <a:spLocks noGrp="1"/>
          </p:cNvSpPr>
          <p:nvPr>
            <p:ph idx="1"/>
          </p:nvPr>
        </p:nvSpPr>
        <p:spPr>
          <a:xfrm>
            <a:off x="5183188" y="457201"/>
            <a:ext cx="6172200" cy="5403850"/>
          </a:xfrm>
          <a:prstGeom prst="rect">
            <a:avLst/>
          </a:prstGeom>
          <a:solidFill>
            <a:schemeClr val="bg2"/>
          </a:solidFill>
        </p:spPr>
        <p:txBody>
          <a:bodyPr tIns="274320"/>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CF6900D-B238-234E-BB8F-1459E52ACE38}"/>
              </a:ext>
            </a:extLst>
          </p:cNvPr>
          <p:cNvSpPr>
            <a:spLocks noGrp="1"/>
          </p:cNvSpPr>
          <p:nvPr>
            <p:ph type="body" sz="half" idx="2"/>
          </p:nvPr>
        </p:nvSpPr>
        <p:spPr>
          <a:xfrm>
            <a:off x="839788" y="2057400"/>
            <a:ext cx="3932237" cy="3811588"/>
          </a:xfrm>
          <a:prstGeom prst="rect">
            <a:avLst/>
          </a:prstGeom>
        </p:spPr>
        <p:txBody>
          <a:bodyPr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DBE1C236-25C4-FC42-B6B9-6EB6BC4E7C27}"/>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F305AC7E-6226-974F-A6F5-0FBA202BFE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AC058EA4-3328-C378-F11C-0C1313D8C9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17890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DDCA-730D-6540-8B76-9078D599BA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37BBA82-17C9-3B40-93A6-966269908C84}"/>
              </a:ext>
            </a:extLst>
          </p:cNvPr>
          <p:cNvSpPr>
            <a:spLocks noGrp="1"/>
          </p:cNvSpPr>
          <p:nvPr>
            <p:ph type="pic" idx="1"/>
          </p:nvPr>
        </p:nvSpPr>
        <p:spPr>
          <a:xfrm>
            <a:off x="5183188" y="457201"/>
            <a:ext cx="617220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3D581BC-7A31-8944-A81F-CF4EEECB3CEA}"/>
              </a:ext>
            </a:extLst>
          </p:cNvPr>
          <p:cNvSpPr>
            <a:spLocks noGrp="1"/>
          </p:cNvSpPr>
          <p:nvPr>
            <p:ph type="body" sz="half" idx="2"/>
          </p:nvPr>
        </p:nvSpPr>
        <p:spPr>
          <a:xfrm>
            <a:off x="839788" y="2057400"/>
            <a:ext cx="3932237" cy="3811588"/>
          </a:xfrm>
          <a:prstGeom prst="rect">
            <a:avLst/>
          </a:prstGeom>
        </p:spPr>
        <p:txBody>
          <a:bodyPr lIns="274320"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F9E23C-7D52-474F-AAE9-0437A7E1B8CF}"/>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D6B70740-1377-3C47-AB4F-B365408800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9A55D159-4624-F944-A3AE-BDC68CE41B6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469741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rimary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B6D54-970A-47A9-8DF3-A7D9931819D5}"/>
              </a:ext>
            </a:extLst>
          </p:cNvPr>
          <p:cNvSpPr/>
          <p:nvPr userDrawn="1"/>
        </p:nvSpPr>
        <p:spPr>
          <a:xfrm>
            <a:off x="-100584" y="-64008"/>
            <a:ext cx="12292584" cy="6922008"/>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F2287C8A-F9C9-43CC-B525-915AB524F5DC}"/>
              </a:ext>
            </a:extLst>
          </p:cNvPr>
          <p:cNvSpPr/>
          <p:nvPr userDrawn="1"/>
        </p:nvSpPr>
        <p:spPr>
          <a:xfrm>
            <a:off x="-218661" y="2047992"/>
            <a:ext cx="4353558"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ooter Placeholder 2">
            <a:extLst>
              <a:ext uri="{FF2B5EF4-FFF2-40B4-BE49-F238E27FC236}">
                <a16:creationId xmlns:a16="http://schemas.microsoft.com/office/drawing/2014/main" id="{B09E3E9F-65C8-4E11-BE7F-19F62CFD8F8F}"/>
              </a:ext>
            </a:extLst>
          </p:cNvPr>
          <p:cNvSpPr>
            <a:spLocks noGrp="1"/>
          </p:cNvSpPr>
          <p:nvPr>
            <p:ph type="ftr" sz="quarter" idx="10"/>
          </p:nvPr>
        </p:nvSpPr>
        <p:spPr/>
        <p:txBody>
          <a:bodyPr/>
          <a:lstStyle/>
          <a:p>
            <a:endParaRPr lang="en-US" dirty="0"/>
          </a:p>
        </p:txBody>
      </p:sp>
      <p:sp>
        <p:nvSpPr>
          <p:cNvPr id="4" name="Slide Number Placeholder 3">
            <a:extLst>
              <a:ext uri="{FF2B5EF4-FFF2-40B4-BE49-F238E27FC236}">
                <a16:creationId xmlns:a16="http://schemas.microsoft.com/office/drawing/2014/main" id="{D501DDB5-5CD0-48A0-973E-431513B18FBB}"/>
              </a:ext>
            </a:extLst>
          </p:cNvPr>
          <p:cNvSpPr>
            <a:spLocks noGrp="1"/>
          </p:cNvSpPr>
          <p:nvPr>
            <p:ph type="sldNum" sz="quarter" idx="11"/>
          </p:nvPr>
        </p:nvSpPr>
        <p:spPr/>
        <p:txBody>
          <a:bodyPr/>
          <a:lstStyle/>
          <a:p>
            <a:fld id="{B5405C48-853C-B84D-B21B-D6D599F83FFD}" type="slidenum">
              <a:rPr lang="en-US" smtClean="0"/>
              <a:pPr/>
              <a:t>‹#›</a:t>
            </a:fld>
            <a:endParaRPr lang="en-US" dirty="0"/>
          </a:p>
        </p:txBody>
      </p:sp>
      <p:pic>
        <p:nvPicPr>
          <p:cNvPr id="7" name="Picture 6">
            <a:extLst>
              <a:ext uri="{FF2B5EF4-FFF2-40B4-BE49-F238E27FC236}">
                <a16:creationId xmlns:a16="http://schemas.microsoft.com/office/drawing/2014/main" id="{74B941E6-2595-4F61-805C-303A2F5665EB}"/>
              </a:ext>
            </a:extLst>
          </p:cNvPr>
          <p:cNvPicPr>
            <a:picLocks noChangeAspect="1"/>
          </p:cNvPicPr>
          <p:nvPr userDrawn="1"/>
        </p:nvPicPr>
        <p:blipFill>
          <a:blip r:embed="rId2"/>
          <a:srcRect/>
          <a:stretch/>
        </p:blipFill>
        <p:spPr>
          <a:xfrm>
            <a:off x="358256" y="2269498"/>
            <a:ext cx="3293410" cy="1441028"/>
          </a:xfrm>
          <a:prstGeom prst="rect">
            <a:avLst/>
          </a:prstGeom>
        </p:spPr>
      </p:pic>
      <p:sp>
        <p:nvSpPr>
          <p:cNvPr id="8" name="Rectangle 7">
            <a:extLst>
              <a:ext uri="{FF2B5EF4-FFF2-40B4-BE49-F238E27FC236}">
                <a16:creationId xmlns:a16="http://schemas.microsoft.com/office/drawing/2014/main" id="{091721B7-EA91-4698-AE58-03D0C77B0D93}"/>
              </a:ext>
            </a:extLst>
          </p:cNvPr>
          <p:cNvSpPr/>
          <p:nvPr userDrawn="1"/>
        </p:nvSpPr>
        <p:spPr>
          <a:xfrm>
            <a:off x="4328481" y="2051919"/>
            <a:ext cx="7929780"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95C9D3EF-B5A0-425F-9DC5-731EE4642F4F}"/>
              </a:ext>
            </a:extLst>
          </p:cNvPr>
          <p:cNvSpPr txBox="1"/>
          <p:nvPr userDrawn="1"/>
        </p:nvSpPr>
        <p:spPr>
          <a:xfrm>
            <a:off x="217579" y="3868943"/>
            <a:ext cx="4069080" cy="584775"/>
          </a:xfrm>
          <a:prstGeom prst="rect">
            <a:avLst/>
          </a:prstGeom>
          <a:noFill/>
        </p:spPr>
        <p:txBody>
          <a:bodyPr wrap="square" rtlCol="0">
            <a:spAutoFit/>
          </a:bodyPr>
          <a:lstStyle/>
          <a:p>
            <a:r>
              <a:rPr lang="en-US" sz="1600" dirty="0">
                <a:solidFill>
                  <a:srgbClr val="317297"/>
                </a:solidFill>
                <a:latin typeface="Gotham Medium" pitchFamily="2" charset="0"/>
                <a:cs typeface="Gotham Medium" pitchFamily="2" charset="0"/>
              </a:rPr>
              <a:t>Strengthening California Cities </a:t>
            </a:r>
          </a:p>
          <a:p>
            <a:r>
              <a:rPr lang="en-US" sz="1600" dirty="0">
                <a:solidFill>
                  <a:srgbClr val="317297"/>
                </a:solidFill>
                <a:latin typeface="Gotham Medium" pitchFamily="2" charset="0"/>
                <a:cs typeface="Gotham Medium" pitchFamily="2" charset="0"/>
              </a:rPr>
              <a:t>through Advocacy and Education</a:t>
            </a:r>
          </a:p>
        </p:txBody>
      </p:sp>
      <p:sp>
        <p:nvSpPr>
          <p:cNvPr id="13" name="TextBox 12">
            <a:extLst>
              <a:ext uri="{FF2B5EF4-FFF2-40B4-BE49-F238E27FC236}">
                <a16:creationId xmlns:a16="http://schemas.microsoft.com/office/drawing/2014/main" id="{9F4BACC9-A154-4EDC-99D6-C1C5C9F0A95B}"/>
              </a:ext>
            </a:extLst>
          </p:cNvPr>
          <p:cNvSpPr txBox="1"/>
          <p:nvPr userDrawn="1"/>
        </p:nvSpPr>
        <p:spPr>
          <a:xfrm>
            <a:off x="6894841" y="5988110"/>
            <a:ext cx="5058751" cy="400110"/>
          </a:xfrm>
          <a:prstGeom prst="rect">
            <a:avLst/>
          </a:prstGeom>
          <a:noFill/>
        </p:spPr>
        <p:txBody>
          <a:bodyPr wrap="square" rtlCol="0">
            <a:spAutoFit/>
          </a:bodyPr>
          <a:lstStyle/>
          <a:p>
            <a:pPr algn="r"/>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5790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3F74A7A-5A84-00FF-5837-0397EC775441}"/>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5"/>
            <a:ext cx="11350752" cy="97764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dirty="0"/>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8" name="Rectangle 7">
            <a:extLst>
              <a:ext uri="{FF2B5EF4-FFF2-40B4-BE49-F238E27FC236}">
                <a16:creationId xmlns:a16="http://schemas.microsoft.com/office/drawing/2014/main" id="{34EE9A24-E05B-4DA4-AE57-2BF9B44D3252}"/>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31144A5B-3FF2-4DE9-9855-E8E3D6BDBDFD}"/>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pic>
        <p:nvPicPr>
          <p:cNvPr id="13" name="Picture 12">
            <a:extLst>
              <a:ext uri="{FF2B5EF4-FFF2-40B4-BE49-F238E27FC236}">
                <a16:creationId xmlns:a16="http://schemas.microsoft.com/office/drawing/2014/main" id="{0D780096-B914-4EB8-98E6-C311A969D60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TextBox 3">
            <a:extLst>
              <a:ext uri="{FF2B5EF4-FFF2-40B4-BE49-F238E27FC236}">
                <a16:creationId xmlns:a16="http://schemas.microsoft.com/office/drawing/2014/main" id="{C1E50921-2D7A-2422-9BAB-9FBCC4A4779B}"/>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17" name="Picture 16">
            <a:extLst>
              <a:ext uri="{FF2B5EF4-FFF2-40B4-BE49-F238E27FC236}">
                <a16:creationId xmlns:a16="http://schemas.microsoft.com/office/drawing/2014/main" id="{78F424A2-7EBB-A655-40A0-EB6142B83E4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8" name="Picture 17">
            <a:extLst>
              <a:ext uri="{FF2B5EF4-FFF2-40B4-BE49-F238E27FC236}">
                <a16:creationId xmlns:a16="http://schemas.microsoft.com/office/drawing/2014/main" id="{B0A44EB2-F91D-FF18-4351-9C15108451B9}"/>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19" name="Picture 18">
            <a:extLst>
              <a:ext uri="{FF2B5EF4-FFF2-40B4-BE49-F238E27FC236}">
                <a16:creationId xmlns:a16="http://schemas.microsoft.com/office/drawing/2014/main" id="{C4353540-775B-810C-BDC0-CE61E42A3E1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0" name="Picture 19">
            <a:extLst>
              <a:ext uri="{FF2B5EF4-FFF2-40B4-BE49-F238E27FC236}">
                <a16:creationId xmlns:a16="http://schemas.microsoft.com/office/drawing/2014/main" id="{55AE9A36-FCA7-67E3-7708-164C105617CC}"/>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1" name="Picture 20">
            <a:extLst>
              <a:ext uri="{FF2B5EF4-FFF2-40B4-BE49-F238E27FC236}">
                <a16:creationId xmlns:a16="http://schemas.microsoft.com/office/drawing/2014/main" id="{80E8183D-925D-9236-74E0-C0DEABF37056}"/>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2" name="TextBox 21">
            <a:extLst>
              <a:ext uri="{FF2B5EF4-FFF2-40B4-BE49-F238E27FC236}">
                <a16:creationId xmlns:a16="http://schemas.microsoft.com/office/drawing/2014/main" id="{FD8A1EEA-21E2-53D3-609C-899B340B9906}"/>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35381711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006E6BC-E69C-40A3-ADA7-15C8F2B167EA}"/>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6"/>
            <a:ext cx="11350752" cy="91997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dirty="0"/>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7" name="Content Placeholder 2">
            <a:extLst>
              <a:ext uri="{FF2B5EF4-FFF2-40B4-BE49-F238E27FC236}">
                <a16:creationId xmlns:a16="http://schemas.microsoft.com/office/drawing/2014/main" id="{EB7377DC-DA9B-48CC-BF83-0B7CE4608B3E}"/>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380B2A07-1B64-4243-8552-024B91250335}"/>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1EA344D7-9954-4D7B-B7BA-7FDA737EA861}"/>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sp>
        <p:nvSpPr>
          <p:cNvPr id="12" name="TextBox 11">
            <a:extLst>
              <a:ext uri="{FF2B5EF4-FFF2-40B4-BE49-F238E27FC236}">
                <a16:creationId xmlns:a16="http://schemas.microsoft.com/office/drawing/2014/main" id="{B458BF4C-962A-4EAD-B9BE-37447E8FC127}"/>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13" name="Picture 12">
            <a:extLst>
              <a:ext uri="{FF2B5EF4-FFF2-40B4-BE49-F238E27FC236}">
                <a16:creationId xmlns:a16="http://schemas.microsoft.com/office/drawing/2014/main" id="{28074896-C4CD-4A77-93D1-3F2C6DB2AD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pic>
        <p:nvPicPr>
          <p:cNvPr id="15" name="Picture 14">
            <a:extLst>
              <a:ext uri="{FF2B5EF4-FFF2-40B4-BE49-F238E27FC236}">
                <a16:creationId xmlns:a16="http://schemas.microsoft.com/office/drawing/2014/main" id="{4410A11D-EF8D-44C6-8042-4A7509A22393}"/>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6" name="Picture 15">
            <a:extLst>
              <a:ext uri="{FF2B5EF4-FFF2-40B4-BE49-F238E27FC236}">
                <a16:creationId xmlns:a16="http://schemas.microsoft.com/office/drawing/2014/main" id="{AF05E042-3FB2-479F-A385-EE96784C0BE5}"/>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4" name="Picture 3">
            <a:extLst>
              <a:ext uri="{FF2B5EF4-FFF2-40B4-BE49-F238E27FC236}">
                <a16:creationId xmlns:a16="http://schemas.microsoft.com/office/drawing/2014/main" id="{23950CDF-E20E-079B-56A7-5D5AF8447BF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18" name="Picture 17">
            <a:extLst>
              <a:ext uri="{FF2B5EF4-FFF2-40B4-BE49-F238E27FC236}">
                <a16:creationId xmlns:a16="http://schemas.microsoft.com/office/drawing/2014/main" id="{BAD842F4-4970-AF7A-E2B1-2BB23523B063}"/>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19" name="Picture 18">
            <a:extLst>
              <a:ext uri="{FF2B5EF4-FFF2-40B4-BE49-F238E27FC236}">
                <a16:creationId xmlns:a16="http://schemas.microsoft.com/office/drawing/2014/main" id="{2161C1E9-8FD9-6BAB-263D-DAB2BCCD36B5}"/>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0" name="TextBox 19">
            <a:extLst>
              <a:ext uri="{FF2B5EF4-FFF2-40B4-BE49-F238E27FC236}">
                <a16:creationId xmlns:a16="http://schemas.microsoft.com/office/drawing/2014/main" id="{390F02AC-BA19-3C5C-F31E-D9FA35CCA7B0}"/>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29869510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B9FF9C0-9D21-A54A-B8DF-71C1064AAE9C}"/>
              </a:ext>
            </a:extLst>
          </p:cNvPr>
          <p:cNvSpPr/>
          <p:nvPr userDrawn="1"/>
        </p:nvSpPr>
        <p:spPr>
          <a:xfrm>
            <a:off x="6007284" y="6214761"/>
            <a:ext cx="3791872"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0B11053A-D092-BC47-85D4-83DFC873BD22}"/>
              </a:ext>
            </a:extLst>
          </p:cNvPr>
          <p:cNvSpPr>
            <a:spLocks noGrp="1"/>
          </p:cNvSpPr>
          <p:nvPr>
            <p:ph type="title"/>
          </p:nvPr>
        </p:nvSpPr>
        <p:spPr>
          <a:xfrm>
            <a:off x="831850" y="1494952"/>
            <a:ext cx="105156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153837-6051-3E4B-A52B-9C715B7FFA7C}"/>
              </a:ext>
            </a:extLst>
          </p:cNvPr>
          <p:cNvSpPr>
            <a:spLocks noGrp="1"/>
          </p:cNvSpPr>
          <p:nvPr>
            <p:ph type="body" idx="1"/>
          </p:nvPr>
        </p:nvSpPr>
        <p:spPr>
          <a:xfrm>
            <a:off x="831850" y="4569919"/>
            <a:ext cx="10515600" cy="996690"/>
          </a:xfrm>
          <a:prstGeom prst="rect">
            <a:avLst/>
          </a:prstGeom>
        </p:spPr>
        <p:txBody>
          <a:bodyPr lIns="27432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6AD76E5D-4D8F-9B4D-B462-2EAB28631C70}"/>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8" name="TextBox 7">
            <a:extLst>
              <a:ext uri="{FF2B5EF4-FFF2-40B4-BE49-F238E27FC236}">
                <a16:creationId xmlns:a16="http://schemas.microsoft.com/office/drawing/2014/main" id="{18675FB8-52EF-894A-9B41-8BF87ADECD67}"/>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pic>
        <p:nvPicPr>
          <p:cNvPr id="15" name="Picture 14">
            <a:extLst>
              <a:ext uri="{FF2B5EF4-FFF2-40B4-BE49-F238E27FC236}">
                <a16:creationId xmlns:a16="http://schemas.microsoft.com/office/drawing/2014/main" id="{1DD22EDA-8878-5B4A-9935-8361CFBFC4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Rectangle 3">
            <a:extLst>
              <a:ext uri="{FF2B5EF4-FFF2-40B4-BE49-F238E27FC236}">
                <a16:creationId xmlns:a16="http://schemas.microsoft.com/office/drawing/2014/main" id="{7723BF8F-7E08-78A7-FF0A-5A27B0ADB260}"/>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4" name="TextBox 23">
            <a:extLst>
              <a:ext uri="{FF2B5EF4-FFF2-40B4-BE49-F238E27FC236}">
                <a16:creationId xmlns:a16="http://schemas.microsoft.com/office/drawing/2014/main" id="{846FCA68-65A7-0752-B9CD-9E40CC37C80A}"/>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25" name="Picture 24">
            <a:extLst>
              <a:ext uri="{FF2B5EF4-FFF2-40B4-BE49-F238E27FC236}">
                <a16:creationId xmlns:a16="http://schemas.microsoft.com/office/drawing/2014/main" id="{EA2D8E07-6FC1-3C55-4C69-53FF4B81688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26" name="Picture 25">
            <a:extLst>
              <a:ext uri="{FF2B5EF4-FFF2-40B4-BE49-F238E27FC236}">
                <a16:creationId xmlns:a16="http://schemas.microsoft.com/office/drawing/2014/main" id="{CB3834CD-C2AB-BEB3-29B7-76CD022CCF10}"/>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27" name="Picture 26">
            <a:extLst>
              <a:ext uri="{FF2B5EF4-FFF2-40B4-BE49-F238E27FC236}">
                <a16:creationId xmlns:a16="http://schemas.microsoft.com/office/drawing/2014/main" id="{894DB506-3CAD-B76F-E87E-911CFEC3B0C7}"/>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8" name="Picture 27">
            <a:extLst>
              <a:ext uri="{FF2B5EF4-FFF2-40B4-BE49-F238E27FC236}">
                <a16:creationId xmlns:a16="http://schemas.microsoft.com/office/drawing/2014/main" id="{8489FB71-E833-D8EF-60FF-EB071E1BAB97}"/>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9" name="Picture 28">
            <a:extLst>
              <a:ext uri="{FF2B5EF4-FFF2-40B4-BE49-F238E27FC236}">
                <a16:creationId xmlns:a16="http://schemas.microsoft.com/office/drawing/2014/main" id="{F64A0007-6EF9-61E3-3B13-AFE31A3941B3}"/>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30" name="TextBox 29">
            <a:extLst>
              <a:ext uri="{FF2B5EF4-FFF2-40B4-BE49-F238E27FC236}">
                <a16:creationId xmlns:a16="http://schemas.microsoft.com/office/drawing/2014/main" id="{D00C148E-23E4-D234-780C-3893D07DE6B0}"/>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20751843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E6B0-E6AE-FC44-9C1E-9157E47F3E22}"/>
              </a:ext>
            </a:extLst>
          </p:cNvPr>
          <p:cNvSpPr>
            <a:spLocks noGrp="1"/>
          </p:cNvSpPr>
          <p:nvPr>
            <p:ph type="title"/>
          </p:nvPr>
        </p:nvSpPr>
        <p:spPr>
          <a:xfrm>
            <a:off x="838200" y="365125"/>
            <a:ext cx="11353800" cy="106825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E4E612-D82F-8047-9A4A-926B1865E0C1}"/>
              </a:ext>
            </a:extLst>
          </p:cNvPr>
          <p:cNvSpPr>
            <a:spLocks noGrp="1"/>
          </p:cNvSpPr>
          <p:nvPr>
            <p:ph sz="half" idx="1"/>
          </p:nvPr>
        </p:nvSpPr>
        <p:spPr>
          <a:xfrm>
            <a:off x="838200" y="1825625"/>
            <a:ext cx="5181600" cy="4351338"/>
          </a:xfrm>
          <a:prstGeom prst="rect">
            <a:avLst/>
          </a:prstGeom>
        </p:spPr>
        <p:txBody>
          <a:bodyPr/>
          <a:lstStyle>
            <a:lvl1pPr>
              <a:buSzPct val="100000"/>
              <a:defRPr sz="2800"/>
            </a:lvl1pPr>
            <a:lvl2pPr marL="800100" indent="-228600">
              <a:buClr>
                <a:srgbClr val="F99D31"/>
              </a:buClr>
              <a:buSzPct val="100000"/>
              <a:buFont typeface="Wingdings" panose="05000000000000000000" pitchFamily="2" charset="2"/>
              <a:buChar char="§"/>
              <a:defRPr sz="2400"/>
            </a:lvl2pPr>
            <a:lvl3pPr marL="1257300" indent="-228600">
              <a:buSzPct val="100000"/>
              <a:buFont typeface="Wingdings" panose="05000000000000000000" pitchFamily="2" charset="2"/>
              <a:buChar char="§"/>
              <a:defRPr sz="2200"/>
            </a:lvl3pPr>
            <a:lvl4pPr marL="1657350" indent="-228600">
              <a:buClr>
                <a:srgbClr val="FFC222"/>
              </a:buClr>
              <a:buSzPct val="100000"/>
              <a:buFont typeface="Arial" panose="020B0604020202020204" pitchFamily="34" charset="0"/>
              <a:buChar char="•"/>
              <a:defRPr/>
            </a:lvl4pPr>
            <a:lvl5pPr marL="2114550" marR="0" indent="-228600" algn="l" defTabSz="914400" rtl="0" eaLnBrk="1" fontAlgn="auto" latinLnBrk="0" hangingPunct="1">
              <a:lnSpc>
                <a:spcPct val="90000"/>
              </a:lnSpc>
              <a:spcBef>
                <a:spcPts val="500"/>
              </a:spcBef>
              <a:spcAft>
                <a:spcPts val="0"/>
              </a:spcAft>
              <a:buClr>
                <a:schemeClr val="accent1"/>
              </a:buClr>
              <a:buSzPct val="100000"/>
              <a:buFont typeface="Arial" panose="020B0604020202020204" pitchFamily="34" charset="0"/>
              <a:buChar char="•"/>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552CE454-5B07-644C-99C2-BE72A4F5D132}"/>
              </a:ext>
            </a:extLst>
          </p:cNvPr>
          <p:cNvSpPr>
            <a:spLocks noGrp="1"/>
          </p:cNvSpPr>
          <p:nvPr>
            <p:ph sz="half" idx="2"/>
          </p:nvPr>
        </p:nvSpPr>
        <p:spPr>
          <a:xfrm>
            <a:off x="6172200" y="1825625"/>
            <a:ext cx="5181600" cy="4351338"/>
          </a:xfrm>
          <a:prstGeom prst="rect">
            <a:avLst/>
          </a:prstGeom>
        </p:spPr>
        <p:txBody>
          <a:bodyPr/>
          <a:lstStyle>
            <a:lvl1pPr>
              <a:buSzPct val="100000"/>
              <a:defRPr sz="2800"/>
            </a:lvl1pPr>
            <a:lvl2pPr>
              <a:buClr>
                <a:srgbClr val="F99D31"/>
              </a:buClr>
              <a:buSzPct val="100000"/>
              <a:defRPr/>
            </a:lvl2pPr>
            <a:lvl3pPr marL="1257300" indent="-228600">
              <a:buSzPct val="100000"/>
              <a:buFont typeface="Wingdings" panose="05000000000000000000" pitchFamily="2" charset="2"/>
              <a:buChar char="§"/>
              <a:defRPr/>
            </a:lvl3pPr>
            <a:lvl4pPr marL="1657350" indent="-228600">
              <a:buSzPct val="100000"/>
              <a:buFont typeface="Arial" panose="020B0604020202020204" pitchFamily="34" charset="0"/>
              <a:buChar char="•"/>
              <a:defRPr/>
            </a:lvl4pPr>
            <a:lvl5pPr>
              <a:buSzPct val="10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8D14A65B-C782-6947-A3EE-348103E301AD}"/>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65834FCF-1F8F-1744-836D-39373772E649}"/>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3AF7A10A-96EA-09C1-49E6-11FE10285F9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30113247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FAEF7-F784-8245-BBD2-59678DDA4B54}"/>
              </a:ext>
            </a:extLst>
          </p:cNvPr>
          <p:cNvSpPr>
            <a:spLocks noGrp="1"/>
          </p:cNvSpPr>
          <p:nvPr>
            <p:ph type="title"/>
          </p:nvPr>
        </p:nvSpPr>
        <p:spPr>
          <a:xfrm>
            <a:off x="839788" y="365125"/>
            <a:ext cx="1135221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DC8E61-47EB-AB45-8B84-4AC9FDC9E7EF}"/>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D9E7C9-C515-0245-BE8F-1CB39B9C77A4}"/>
              </a:ext>
            </a:extLst>
          </p:cNvPr>
          <p:cNvSpPr>
            <a:spLocks noGrp="1"/>
          </p:cNvSpPr>
          <p:nvPr>
            <p:ph sz="half" idx="2"/>
          </p:nvPr>
        </p:nvSpPr>
        <p:spPr>
          <a:xfrm>
            <a:off x="839788" y="2505075"/>
            <a:ext cx="5157787" cy="3684588"/>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B1A475F-6640-F142-A51B-36C755D4699D}"/>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Footer Placeholder 7">
            <a:extLst>
              <a:ext uri="{FF2B5EF4-FFF2-40B4-BE49-F238E27FC236}">
                <a16:creationId xmlns:a16="http://schemas.microsoft.com/office/drawing/2014/main" id="{B272463F-2062-9D4F-B8FB-EF113B4BB841}"/>
              </a:ext>
            </a:extLst>
          </p:cNvPr>
          <p:cNvSpPr>
            <a:spLocks noGrp="1"/>
          </p:cNvSpPr>
          <p:nvPr>
            <p:ph type="ftr" sz="quarter" idx="11"/>
          </p:nvPr>
        </p:nvSpPr>
        <p:spPr>
          <a:xfrm>
            <a:off x="838200" y="6356350"/>
            <a:ext cx="7315199" cy="365125"/>
          </a:xfrm>
        </p:spPr>
        <p:txBody>
          <a:bodyPr/>
          <a:lstStyle/>
          <a:p>
            <a:endParaRPr lang="en-US" dirty="0"/>
          </a:p>
        </p:txBody>
      </p:sp>
      <p:sp>
        <p:nvSpPr>
          <p:cNvPr id="9" name="Slide Number Placeholder 8">
            <a:extLst>
              <a:ext uri="{FF2B5EF4-FFF2-40B4-BE49-F238E27FC236}">
                <a16:creationId xmlns:a16="http://schemas.microsoft.com/office/drawing/2014/main" id="{FCFC8EA0-E9A7-074C-BD5D-1B4F65C24952}"/>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10" name="Content Placeholder 3">
            <a:extLst>
              <a:ext uri="{FF2B5EF4-FFF2-40B4-BE49-F238E27FC236}">
                <a16:creationId xmlns:a16="http://schemas.microsoft.com/office/drawing/2014/main" id="{2602D48B-350E-4035-906A-3958101321C1}"/>
              </a:ext>
            </a:extLst>
          </p:cNvPr>
          <p:cNvSpPr>
            <a:spLocks noGrp="1"/>
          </p:cNvSpPr>
          <p:nvPr>
            <p:ph sz="half" idx="13"/>
          </p:nvPr>
        </p:nvSpPr>
        <p:spPr>
          <a:xfrm>
            <a:off x="6172201" y="2541123"/>
            <a:ext cx="5183188" cy="3642902"/>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a:extLst>
              <a:ext uri="{FF2B5EF4-FFF2-40B4-BE49-F238E27FC236}">
                <a16:creationId xmlns:a16="http://schemas.microsoft.com/office/drawing/2014/main" id="{8CA4FDC1-0775-B1AF-8E5D-79BFD1946DB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059023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159-9147-2148-B94E-4F0D5F5395C8}"/>
              </a:ext>
            </a:extLst>
          </p:cNvPr>
          <p:cNvSpPr>
            <a:spLocks noGrp="1"/>
          </p:cNvSpPr>
          <p:nvPr>
            <p:ph type="title"/>
          </p:nvPr>
        </p:nvSpPr>
        <p:spPr>
          <a:xfrm>
            <a:off x="838200" y="365126"/>
            <a:ext cx="11353800" cy="1068258"/>
          </a:xfrm>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1740507D-46AB-DB41-AEFC-D8719C3B72A6}"/>
              </a:ext>
            </a:extLst>
          </p:cNvPr>
          <p:cNvSpPr>
            <a:spLocks noGrp="1"/>
          </p:cNvSpPr>
          <p:nvPr>
            <p:ph type="ftr" sz="quarter" idx="11"/>
          </p:nvPr>
        </p:nvSpPr>
        <p:spPr>
          <a:xfrm>
            <a:off x="838200" y="6356350"/>
            <a:ext cx="7315200" cy="365125"/>
          </a:xfrm>
        </p:spPr>
        <p:txBody>
          <a:bodyPr/>
          <a:lstStyle/>
          <a:p>
            <a:endParaRPr lang="en-US" dirty="0"/>
          </a:p>
        </p:txBody>
      </p:sp>
      <p:sp>
        <p:nvSpPr>
          <p:cNvPr id="5" name="Slide Number Placeholder 4">
            <a:extLst>
              <a:ext uri="{FF2B5EF4-FFF2-40B4-BE49-F238E27FC236}">
                <a16:creationId xmlns:a16="http://schemas.microsoft.com/office/drawing/2014/main" id="{CCDFD34D-92A9-3649-9EB5-37C1B5CD7970}"/>
              </a:ext>
            </a:extLst>
          </p:cNvPr>
          <p:cNvSpPr>
            <a:spLocks noGrp="1"/>
          </p:cNvSpPr>
          <p:nvPr>
            <p:ph type="sldNum" sz="quarter" idx="12"/>
          </p:nvPr>
        </p:nvSpPr>
        <p:spPr/>
        <p:txBody>
          <a:bodyPr/>
          <a:lstStyle/>
          <a:p>
            <a:fld id="{B5405C48-853C-B84D-B21B-D6D599F83FFD}" type="slidenum">
              <a:rPr lang="en-US" smtClean="0"/>
              <a:t>‹#›</a:t>
            </a:fld>
            <a:endParaRPr lang="en-US"/>
          </a:p>
        </p:txBody>
      </p:sp>
    </p:spTree>
    <p:extLst>
      <p:ext uri="{BB962C8B-B14F-4D97-AF65-F5344CB8AC3E}">
        <p14:creationId xmlns:p14="http://schemas.microsoft.com/office/powerpoint/2010/main" val="14048275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4" name="Text Placeholder 23">
            <a:extLst>
              <a:ext uri="{FF2B5EF4-FFF2-40B4-BE49-F238E27FC236}">
                <a16:creationId xmlns:a16="http://schemas.microsoft.com/office/drawing/2014/main" id="{D3CB4FCA-F14C-E646-BE8E-CBE85C45090F}"/>
              </a:ext>
            </a:extLst>
          </p:cNvPr>
          <p:cNvSpPr>
            <a:spLocks noGrp="1"/>
          </p:cNvSpPr>
          <p:nvPr>
            <p:ph type="body" sz="quarter" idx="14" hasCustomPrompt="1"/>
          </p:nvPr>
        </p:nvSpPr>
        <p:spPr>
          <a:xfrm>
            <a:off x="2478858" y="351555"/>
            <a:ext cx="7221468" cy="1595438"/>
          </a:xfrm>
          <a:prstGeom prst="rect">
            <a:avLst/>
          </a:prstGeom>
          <a:solidFill>
            <a:schemeClr val="bg1"/>
          </a:solidFill>
        </p:spPr>
        <p:txBody>
          <a:bodyPr lIns="274320" tIns="182880" rIns="274320">
            <a:noAutofit/>
          </a:bodyPr>
          <a:lstStyle>
            <a:lvl1pPr marL="0" indent="0" algn="ctr">
              <a:buFontTx/>
              <a:buNone/>
              <a:defRPr sz="8800" b="1" cap="all" spc="-150" baseline="0">
                <a:solidFill>
                  <a:schemeClr val="accent1"/>
                </a:solidFill>
              </a:defRPr>
            </a:lvl1pPr>
          </a:lstStyle>
          <a:p>
            <a:pPr lvl="0"/>
            <a:r>
              <a:rPr lang="en-US" dirty="0"/>
              <a:t>Thank You</a:t>
            </a:r>
          </a:p>
        </p:txBody>
      </p:sp>
      <p:pic>
        <p:nvPicPr>
          <p:cNvPr id="5" name="Picture 4">
            <a:extLst>
              <a:ext uri="{FF2B5EF4-FFF2-40B4-BE49-F238E27FC236}">
                <a16:creationId xmlns:a16="http://schemas.microsoft.com/office/drawing/2014/main" id="{C565BB4F-4A21-8D45-A43A-E9CF342CE5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97338" y="3891346"/>
            <a:ext cx="3182370" cy="1392443"/>
          </a:xfrm>
          <a:prstGeom prst="rect">
            <a:avLst/>
          </a:prstGeom>
        </p:spPr>
      </p:pic>
      <p:sp>
        <p:nvSpPr>
          <p:cNvPr id="11" name="Rectangle 10">
            <a:extLst>
              <a:ext uri="{FF2B5EF4-FFF2-40B4-BE49-F238E27FC236}">
                <a16:creationId xmlns:a16="http://schemas.microsoft.com/office/drawing/2014/main" id="{6FA51511-95CA-DE43-8515-2AD009B79293}"/>
              </a:ext>
            </a:extLst>
          </p:cNvPr>
          <p:cNvSpPr/>
          <p:nvPr userDrawn="1"/>
        </p:nvSpPr>
        <p:spPr>
          <a:xfrm>
            <a:off x="0" y="5846126"/>
            <a:ext cx="4744721"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5C8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C597C55-2553-F843-B3EF-33BE3A4146F8}"/>
              </a:ext>
            </a:extLst>
          </p:cNvPr>
          <p:cNvSpPr txBox="1"/>
          <p:nvPr userDrawn="1"/>
        </p:nvSpPr>
        <p:spPr>
          <a:xfrm>
            <a:off x="415636" y="5935089"/>
            <a:ext cx="4098327" cy="61555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Strengthening California Cities through Advocacy and Education</a:t>
            </a:r>
          </a:p>
        </p:txBody>
      </p:sp>
      <p:sp>
        <p:nvSpPr>
          <p:cNvPr id="28" name="Content Placeholder 27">
            <a:extLst>
              <a:ext uri="{FF2B5EF4-FFF2-40B4-BE49-F238E27FC236}">
                <a16:creationId xmlns:a16="http://schemas.microsoft.com/office/drawing/2014/main" id="{B409B1DE-C01F-4630-8B4F-29083ABDEA64}"/>
              </a:ext>
            </a:extLst>
          </p:cNvPr>
          <p:cNvSpPr>
            <a:spLocks noGrp="1"/>
          </p:cNvSpPr>
          <p:nvPr>
            <p:ph sz="quarter" idx="15"/>
          </p:nvPr>
        </p:nvSpPr>
        <p:spPr>
          <a:xfrm>
            <a:off x="2693324" y="2377440"/>
            <a:ext cx="6825816" cy="1128115"/>
          </a:xfrm>
          <a:prstGeom prst="rect">
            <a:avLst/>
          </a:prstGeom>
        </p:spPr>
        <p:txBody>
          <a:bodyPr/>
          <a:lstStyle>
            <a:lvl1pPr marL="0" indent="0" algn="ctr">
              <a:spcBef>
                <a:spcPts val="0"/>
              </a:spcBef>
              <a:buNone/>
              <a:defRPr sz="2800">
                <a:solidFill>
                  <a:srgbClr val="317297"/>
                </a:solidFill>
              </a:defRPr>
            </a:lvl1pPr>
          </a:lstStyle>
          <a:p>
            <a:pPr lvl="0"/>
            <a:r>
              <a:rPr lang="en-US"/>
              <a:t>Click to edit Master text styles</a:t>
            </a:r>
          </a:p>
        </p:txBody>
      </p:sp>
      <p:sp>
        <p:nvSpPr>
          <p:cNvPr id="2" name="Rectangle 1">
            <a:extLst>
              <a:ext uri="{FF2B5EF4-FFF2-40B4-BE49-F238E27FC236}">
                <a16:creationId xmlns:a16="http://schemas.microsoft.com/office/drawing/2014/main" id="{5F628983-BDE3-23AF-A0D6-9DB24CF325F4}"/>
              </a:ext>
            </a:extLst>
          </p:cNvPr>
          <p:cNvSpPr/>
          <p:nvPr userDrawn="1"/>
        </p:nvSpPr>
        <p:spPr>
          <a:xfrm>
            <a:off x="4901514" y="5846126"/>
            <a:ext cx="7000340"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2" name="TextBox 21">
            <a:extLst>
              <a:ext uri="{FF2B5EF4-FFF2-40B4-BE49-F238E27FC236}">
                <a16:creationId xmlns:a16="http://schemas.microsoft.com/office/drawing/2014/main" id="{7D10F876-F1A4-DE67-3AA6-87D0ACE3C8CC}"/>
              </a:ext>
            </a:extLst>
          </p:cNvPr>
          <p:cNvSpPr txBox="1"/>
          <p:nvPr userDrawn="1"/>
        </p:nvSpPr>
        <p:spPr>
          <a:xfrm>
            <a:off x="9473420" y="6079495"/>
            <a:ext cx="2068927" cy="338554"/>
          </a:xfrm>
          <a:prstGeom prst="rect">
            <a:avLst/>
          </a:prstGeom>
          <a:noFill/>
        </p:spPr>
        <p:txBody>
          <a:bodyPr wrap="square" rtlCol="0">
            <a:spAutoFit/>
          </a:bodyPr>
          <a:lstStyle/>
          <a:p>
            <a:r>
              <a:rPr lang="en-US" sz="1600" dirty="0">
                <a:solidFill>
                  <a:schemeClr val="bg1"/>
                </a:solidFill>
                <a:latin typeface="Century Gothic" panose="020B0502020202020204" pitchFamily="34" charset="0"/>
              </a:rPr>
              <a:t>www.calcities.org</a:t>
            </a:r>
          </a:p>
        </p:txBody>
      </p:sp>
      <p:pic>
        <p:nvPicPr>
          <p:cNvPr id="23" name="Picture 22">
            <a:extLst>
              <a:ext uri="{FF2B5EF4-FFF2-40B4-BE49-F238E27FC236}">
                <a16:creationId xmlns:a16="http://schemas.microsoft.com/office/drawing/2014/main" id="{FF2B4C1A-505C-C172-D55D-0AB1C63ECDCB}"/>
              </a:ext>
            </a:extLst>
          </p:cNvPr>
          <p:cNvPicPr>
            <a:picLocks noChangeAspect="1"/>
          </p:cNvPicPr>
          <p:nvPr userDrawn="1"/>
        </p:nvPicPr>
        <p:blipFill>
          <a:blip r:embed="rId3"/>
          <a:stretch>
            <a:fillRect/>
          </a:stretch>
        </p:blipFill>
        <p:spPr>
          <a:xfrm>
            <a:off x="6750290" y="6123135"/>
            <a:ext cx="114216" cy="251275"/>
          </a:xfrm>
          <a:prstGeom prst="rect">
            <a:avLst/>
          </a:prstGeom>
        </p:spPr>
      </p:pic>
      <p:pic>
        <p:nvPicPr>
          <p:cNvPr id="25" name="Picture 24">
            <a:extLst>
              <a:ext uri="{FF2B5EF4-FFF2-40B4-BE49-F238E27FC236}">
                <a16:creationId xmlns:a16="http://schemas.microsoft.com/office/drawing/2014/main" id="{FF138500-9A07-60A3-8262-EC97226BD1B0}"/>
              </a:ext>
            </a:extLst>
          </p:cNvPr>
          <p:cNvPicPr>
            <a:picLocks noChangeAspect="1"/>
          </p:cNvPicPr>
          <p:nvPr userDrawn="1"/>
        </p:nvPicPr>
        <p:blipFill>
          <a:blip r:embed="rId4"/>
          <a:srcRect/>
          <a:stretch/>
        </p:blipFill>
        <p:spPr>
          <a:xfrm>
            <a:off x="7001299" y="6130607"/>
            <a:ext cx="236331" cy="236331"/>
          </a:xfrm>
          <a:prstGeom prst="rect">
            <a:avLst/>
          </a:prstGeom>
        </p:spPr>
      </p:pic>
      <p:pic>
        <p:nvPicPr>
          <p:cNvPr id="26" name="Picture 25">
            <a:extLst>
              <a:ext uri="{FF2B5EF4-FFF2-40B4-BE49-F238E27FC236}">
                <a16:creationId xmlns:a16="http://schemas.microsoft.com/office/drawing/2014/main" id="{F8676CED-8A1C-C97D-8C54-D2BAF9BA3DCD}"/>
              </a:ext>
            </a:extLst>
          </p:cNvPr>
          <p:cNvPicPr>
            <a:picLocks noChangeAspect="1"/>
          </p:cNvPicPr>
          <p:nvPr userDrawn="1"/>
        </p:nvPicPr>
        <p:blipFill>
          <a:blip r:embed="rId5"/>
          <a:srcRect/>
          <a:stretch/>
        </p:blipFill>
        <p:spPr>
          <a:xfrm>
            <a:off x="7374423" y="6105911"/>
            <a:ext cx="285723" cy="285723"/>
          </a:xfrm>
          <a:prstGeom prst="rect">
            <a:avLst/>
          </a:prstGeom>
        </p:spPr>
      </p:pic>
      <p:pic>
        <p:nvPicPr>
          <p:cNvPr id="27" name="Picture 26">
            <a:extLst>
              <a:ext uri="{FF2B5EF4-FFF2-40B4-BE49-F238E27FC236}">
                <a16:creationId xmlns:a16="http://schemas.microsoft.com/office/drawing/2014/main" id="{D227F5DC-B18C-09E5-7667-F66A8F7C3D67}"/>
              </a:ext>
            </a:extLst>
          </p:cNvPr>
          <p:cNvPicPr>
            <a:picLocks noChangeAspect="1"/>
          </p:cNvPicPr>
          <p:nvPr userDrawn="1"/>
        </p:nvPicPr>
        <p:blipFill>
          <a:blip r:embed="rId6"/>
          <a:srcRect/>
          <a:stretch/>
        </p:blipFill>
        <p:spPr>
          <a:xfrm>
            <a:off x="7796939" y="6145978"/>
            <a:ext cx="201148" cy="205589"/>
          </a:xfrm>
          <a:prstGeom prst="rect">
            <a:avLst/>
          </a:prstGeom>
        </p:spPr>
      </p:pic>
      <p:pic>
        <p:nvPicPr>
          <p:cNvPr id="29" name="Picture 28">
            <a:extLst>
              <a:ext uri="{FF2B5EF4-FFF2-40B4-BE49-F238E27FC236}">
                <a16:creationId xmlns:a16="http://schemas.microsoft.com/office/drawing/2014/main" id="{2A4B91D0-71C1-8580-38D4-CE04AB545351}"/>
              </a:ext>
            </a:extLst>
          </p:cNvPr>
          <p:cNvPicPr>
            <a:picLocks noChangeAspect="1"/>
          </p:cNvPicPr>
          <p:nvPr userDrawn="1"/>
        </p:nvPicPr>
        <p:blipFill>
          <a:blip r:embed="rId7"/>
          <a:srcRect/>
          <a:stretch/>
        </p:blipFill>
        <p:spPr>
          <a:xfrm>
            <a:off x="8134882" y="6118811"/>
            <a:ext cx="259922" cy="259922"/>
          </a:xfrm>
          <a:prstGeom prst="rect">
            <a:avLst/>
          </a:prstGeom>
        </p:spPr>
      </p:pic>
      <p:sp>
        <p:nvSpPr>
          <p:cNvPr id="30" name="TextBox 29">
            <a:extLst>
              <a:ext uri="{FF2B5EF4-FFF2-40B4-BE49-F238E27FC236}">
                <a16:creationId xmlns:a16="http://schemas.microsoft.com/office/drawing/2014/main" id="{4590734A-3EFE-4103-223E-7B97AB052B66}"/>
              </a:ext>
            </a:extLst>
          </p:cNvPr>
          <p:cNvSpPr txBox="1"/>
          <p:nvPr userDrawn="1"/>
        </p:nvSpPr>
        <p:spPr>
          <a:xfrm>
            <a:off x="5469657" y="6064106"/>
            <a:ext cx="1316853" cy="369332"/>
          </a:xfrm>
          <a:prstGeom prst="rect">
            <a:avLst/>
          </a:prstGeom>
          <a:noFill/>
        </p:spPr>
        <p:txBody>
          <a:bodyPr wrap="square" rtlCol="0">
            <a:spAutoFit/>
          </a:bodyPr>
          <a:lstStyle/>
          <a:p>
            <a:r>
              <a:rPr lang="en-US" sz="18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16870859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5B0FD-D521-D243-A414-380416B5AF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AE7B76F-20B5-7A47-96DF-BBA887E543FA}"/>
              </a:ext>
            </a:extLst>
          </p:cNvPr>
          <p:cNvSpPr>
            <a:spLocks noGrp="1"/>
          </p:cNvSpPr>
          <p:nvPr>
            <p:ph idx="1"/>
          </p:nvPr>
        </p:nvSpPr>
        <p:spPr>
          <a:xfrm>
            <a:off x="5183188" y="457201"/>
            <a:ext cx="6172200" cy="5403850"/>
          </a:xfrm>
          <a:prstGeom prst="rect">
            <a:avLst/>
          </a:prstGeom>
          <a:solidFill>
            <a:schemeClr val="bg2"/>
          </a:solidFill>
        </p:spPr>
        <p:txBody>
          <a:bodyPr tIns="274320"/>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CF6900D-B238-234E-BB8F-1459E52ACE38}"/>
              </a:ext>
            </a:extLst>
          </p:cNvPr>
          <p:cNvSpPr>
            <a:spLocks noGrp="1"/>
          </p:cNvSpPr>
          <p:nvPr>
            <p:ph type="body" sz="half" idx="2"/>
          </p:nvPr>
        </p:nvSpPr>
        <p:spPr>
          <a:xfrm>
            <a:off x="839788" y="2057400"/>
            <a:ext cx="3932237" cy="3811588"/>
          </a:xfrm>
          <a:prstGeom prst="rect">
            <a:avLst/>
          </a:prstGeom>
        </p:spPr>
        <p:txBody>
          <a:bodyPr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DBE1C236-25C4-FC42-B6B9-6EB6BC4E7C27}"/>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F305AC7E-6226-974F-A6F5-0FBA202BFE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AC058EA4-3328-C378-F11C-0C1313D8C9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2429330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DDCA-730D-6540-8B76-9078D599BA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37BBA82-17C9-3B40-93A6-966269908C84}"/>
              </a:ext>
            </a:extLst>
          </p:cNvPr>
          <p:cNvSpPr>
            <a:spLocks noGrp="1"/>
          </p:cNvSpPr>
          <p:nvPr>
            <p:ph type="pic" idx="1"/>
          </p:nvPr>
        </p:nvSpPr>
        <p:spPr>
          <a:xfrm>
            <a:off x="5183188" y="457201"/>
            <a:ext cx="617220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3D581BC-7A31-8944-A81F-CF4EEECB3CEA}"/>
              </a:ext>
            </a:extLst>
          </p:cNvPr>
          <p:cNvSpPr>
            <a:spLocks noGrp="1"/>
          </p:cNvSpPr>
          <p:nvPr>
            <p:ph type="body" sz="half" idx="2"/>
          </p:nvPr>
        </p:nvSpPr>
        <p:spPr>
          <a:xfrm>
            <a:off x="839788" y="2057400"/>
            <a:ext cx="3932237" cy="3811588"/>
          </a:xfrm>
          <a:prstGeom prst="rect">
            <a:avLst/>
          </a:prstGeom>
        </p:spPr>
        <p:txBody>
          <a:bodyPr lIns="274320"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F9E23C-7D52-474F-AAE9-0437A7E1B8CF}"/>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D6B70740-1377-3C47-AB4F-B365408800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9A55D159-4624-F944-A3AE-BDC68CE41B6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5274275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imary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B6D54-970A-47A9-8DF3-A7D9931819D5}"/>
              </a:ext>
            </a:extLst>
          </p:cNvPr>
          <p:cNvSpPr/>
          <p:nvPr userDrawn="1"/>
        </p:nvSpPr>
        <p:spPr>
          <a:xfrm>
            <a:off x="-100584" y="-64008"/>
            <a:ext cx="12292584" cy="6922008"/>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2287C8A-F9C9-43CC-B525-915AB524F5DC}"/>
              </a:ext>
            </a:extLst>
          </p:cNvPr>
          <p:cNvSpPr/>
          <p:nvPr userDrawn="1"/>
        </p:nvSpPr>
        <p:spPr>
          <a:xfrm>
            <a:off x="-218661" y="2047992"/>
            <a:ext cx="4353558"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B09E3E9F-65C8-4E11-BE7F-19F62CFD8F8F}"/>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D501DDB5-5CD0-48A0-973E-431513B18FBB}"/>
              </a:ext>
            </a:extLst>
          </p:cNvPr>
          <p:cNvSpPr>
            <a:spLocks noGrp="1"/>
          </p:cNvSpPr>
          <p:nvPr>
            <p:ph type="sldNum" sz="quarter" idx="11"/>
          </p:nvPr>
        </p:nvSpPr>
        <p:spPr/>
        <p:txBody>
          <a:bodyPr/>
          <a:lstStyle/>
          <a:p>
            <a:fld id="{B5405C48-853C-B84D-B21B-D6D599F83FFD}" type="slidenum">
              <a:rPr lang="en-US" smtClean="0"/>
              <a:pPr/>
              <a:t>‹#›</a:t>
            </a:fld>
            <a:endParaRPr lang="en-US"/>
          </a:p>
        </p:txBody>
      </p:sp>
      <p:pic>
        <p:nvPicPr>
          <p:cNvPr id="7" name="Picture 6">
            <a:extLst>
              <a:ext uri="{FF2B5EF4-FFF2-40B4-BE49-F238E27FC236}">
                <a16:creationId xmlns:a16="http://schemas.microsoft.com/office/drawing/2014/main" id="{74B941E6-2595-4F61-805C-303A2F5665EB}"/>
              </a:ext>
            </a:extLst>
          </p:cNvPr>
          <p:cNvPicPr>
            <a:picLocks noChangeAspect="1"/>
          </p:cNvPicPr>
          <p:nvPr userDrawn="1"/>
        </p:nvPicPr>
        <p:blipFill>
          <a:blip r:embed="rId2"/>
          <a:srcRect/>
          <a:stretch/>
        </p:blipFill>
        <p:spPr>
          <a:xfrm>
            <a:off x="358256" y="2269498"/>
            <a:ext cx="3293410" cy="1441028"/>
          </a:xfrm>
          <a:prstGeom prst="rect">
            <a:avLst/>
          </a:prstGeom>
        </p:spPr>
      </p:pic>
      <p:sp>
        <p:nvSpPr>
          <p:cNvPr id="8" name="Rectangle 7">
            <a:extLst>
              <a:ext uri="{FF2B5EF4-FFF2-40B4-BE49-F238E27FC236}">
                <a16:creationId xmlns:a16="http://schemas.microsoft.com/office/drawing/2014/main" id="{091721B7-EA91-4698-AE58-03D0C77B0D93}"/>
              </a:ext>
            </a:extLst>
          </p:cNvPr>
          <p:cNvSpPr/>
          <p:nvPr userDrawn="1"/>
        </p:nvSpPr>
        <p:spPr>
          <a:xfrm>
            <a:off x="4328481" y="2051919"/>
            <a:ext cx="7929780"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5C9D3EF-B5A0-425F-9DC5-731EE4642F4F}"/>
              </a:ext>
            </a:extLst>
          </p:cNvPr>
          <p:cNvSpPr txBox="1"/>
          <p:nvPr userDrawn="1"/>
        </p:nvSpPr>
        <p:spPr>
          <a:xfrm>
            <a:off x="217579" y="3868943"/>
            <a:ext cx="4069080" cy="646331"/>
          </a:xfrm>
          <a:prstGeom prst="rect">
            <a:avLst/>
          </a:prstGeom>
          <a:noFill/>
        </p:spPr>
        <p:txBody>
          <a:bodyPr wrap="square" rtlCol="0">
            <a:spAutoFit/>
          </a:bodyPr>
          <a:lstStyle/>
          <a:p>
            <a:r>
              <a:rPr lang="en-US">
                <a:solidFill>
                  <a:srgbClr val="317297"/>
                </a:solidFill>
                <a:latin typeface="Gotham Medium" pitchFamily="2" charset="0"/>
                <a:cs typeface="Gotham Medium" pitchFamily="2" charset="0"/>
              </a:rPr>
              <a:t>Strengthening California Cities </a:t>
            </a:r>
          </a:p>
          <a:p>
            <a:r>
              <a:rPr lang="en-US">
                <a:solidFill>
                  <a:srgbClr val="317297"/>
                </a:solidFill>
                <a:latin typeface="Gotham Medium" pitchFamily="2" charset="0"/>
                <a:cs typeface="Gotham Medium" pitchFamily="2" charset="0"/>
              </a:rPr>
              <a:t>through Advocacy and Education</a:t>
            </a:r>
          </a:p>
        </p:txBody>
      </p:sp>
      <p:sp>
        <p:nvSpPr>
          <p:cNvPr id="13" name="TextBox 12">
            <a:extLst>
              <a:ext uri="{FF2B5EF4-FFF2-40B4-BE49-F238E27FC236}">
                <a16:creationId xmlns:a16="http://schemas.microsoft.com/office/drawing/2014/main" id="{9F4BACC9-A154-4EDC-99D6-C1C5C9F0A95B}"/>
              </a:ext>
            </a:extLst>
          </p:cNvPr>
          <p:cNvSpPr txBox="1"/>
          <p:nvPr userDrawn="1"/>
        </p:nvSpPr>
        <p:spPr>
          <a:xfrm>
            <a:off x="6894841" y="5988110"/>
            <a:ext cx="5058751" cy="400110"/>
          </a:xfrm>
          <a:prstGeom prst="rect">
            <a:avLst/>
          </a:prstGeom>
          <a:noFill/>
        </p:spPr>
        <p:txBody>
          <a:bodyPr wrap="square" rtlCol="0">
            <a:spAutoFit/>
          </a:bodyPr>
          <a:lstStyle/>
          <a:p>
            <a:pPr algn="r"/>
            <a:endParaRPr lang="en-US" sz="20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8027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Primary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B6D54-970A-47A9-8DF3-A7D9931819D5}"/>
              </a:ext>
            </a:extLst>
          </p:cNvPr>
          <p:cNvSpPr/>
          <p:nvPr userDrawn="1"/>
        </p:nvSpPr>
        <p:spPr>
          <a:xfrm>
            <a:off x="-100584" y="-64008"/>
            <a:ext cx="12292584" cy="6922008"/>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2287C8A-F9C9-43CC-B525-915AB524F5DC}"/>
              </a:ext>
            </a:extLst>
          </p:cNvPr>
          <p:cNvSpPr/>
          <p:nvPr userDrawn="1"/>
        </p:nvSpPr>
        <p:spPr>
          <a:xfrm>
            <a:off x="-218661" y="2047992"/>
            <a:ext cx="4353558"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B09E3E9F-65C8-4E11-BE7F-19F62CFD8F8F}"/>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D501DDB5-5CD0-48A0-973E-431513B18FBB}"/>
              </a:ext>
            </a:extLst>
          </p:cNvPr>
          <p:cNvSpPr>
            <a:spLocks noGrp="1"/>
          </p:cNvSpPr>
          <p:nvPr>
            <p:ph type="sldNum" sz="quarter" idx="11"/>
          </p:nvPr>
        </p:nvSpPr>
        <p:spPr/>
        <p:txBody>
          <a:bodyPr/>
          <a:lstStyle/>
          <a:p>
            <a:fld id="{B5405C48-853C-B84D-B21B-D6D599F83FFD}" type="slidenum">
              <a:rPr lang="en-US" smtClean="0"/>
              <a:pPr/>
              <a:t>‹#›</a:t>
            </a:fld>
            <a:endParaRPr lang="en-US"/>
          </a:p>
        </p:txBody>
      </p:sp>
      <p:pic>
        <p:nvPicPr>
          <p:cNvPr id="7" name="Picture 6">
            <a:extLst>
              <a:ext uri="{FF2B5EF4-FFF2-40B4-BE49-F238E27FC236}">
                <a16:creationId xmlns:a16="http://schemas.microsoft.com/office/drawing/2014/main" id="{74B941E6-2595-4F61-805C-303A2F5665EB}"/>
              </a:ext>
            </a:extLst>
          </p:cNvPr>
          <p:cNvPicPr>
            <a:picLocks noChangeAspect="1"/>
          </p:cNvPicPr>
          <p:nvPr userDrawn="1"/>
        </p:nvPicPr>
        <p:blipFill>
          <a:blip r:embed="rId2"/>
          <a:srcRect/>
          <a:stretch/>
        </p:blipFill>
        <p:spPr>
          <a:xfrm>
            <a:off x="358256" y="2269498"/>
            <a:ext cx="3293410" cy="1441028"/>
          </a:xfrm>
          <a:prstGeom prst="rect">
            <a:avLst/>
          </a:prstGeom>
        </p:spPr>
      </p:pic>
      <p:sp>
        <p:nvSpPr>
          <p:cNvPr id="8" name="Rectangle 7">
            <a:extLst>
              <a:ext uri="{FF2B5EF4-FFF2-40B4-BE49-F238E27FC236}">
                <a16:creationId xmlns:a16="http://schemas.microsoft.com/office/drawing/2014/main" id="{091721B7-EA91-4698-AE58-03D0C77B0D93}"/>
              </a:ext>
            </a:extLst>
          </p:cNvPr>
          <p:cNvSpPr/>
          <p:nvPr userDrawn="1"/>
        </p:nvSpPr>
        <p:spPr>
          <a:xfrm>
            <a:off x="4328481" y="2051919"/>
            <a:ext cx="7929780"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5C9D3EF-B5A0-425F-9DC5-731EE4642F4F}"/>
              </a:ext>
            </a:extLst>
          </p:cNvPr>
          <p:cNvSpPr txBox="1"/>
          <p:nvPr userDrawn="1"/>
        </p:nvSpPr>
        <p:spPr>
          <a:xfrm>
            <a:off x="217579" y="3868943"/>
            <a:ext cx="4069080" cy="584775"/>
          </a:xfrm>
          <a:prstGeom prst="rect">
            <a:avLst/>
          </a:prstGeom>
          <a:noFill/>
        </p:spPr>
        <p:txBody>
          <a:bodyPr wrap="square" rtlCol="0">
            <a:spAutoFit/>
          </a:bodyPr>
          <a:lstStyle/>
          <a:p>
            <a:r>
              <a:rPr lang="en-US" sz="1600">
                <a:solidFill>
                  <a:srgbClr val="317297"/>
                </a:solidFill>
                <a:latin typeface="Gotham Medium" pitchFamily="2" charset="0"/>
                <a:cs typeface="Gotham Medium" pitchFamily="2" charset="0"/>
              </a:rPr>
              <a:t>Strengthening California Cities </a:t>
            </a:r>
          </a:p>
          <a:p>
            <a:r>
              <a:rPr lang="en-US" sz="1600">
                <a:solidFill>
                  <a:srgbClr val="317297"/>
                </a:solidFill>
                <a:latin typeface="Gotham Medium" pitchFamily="2" charset="0"/>
                <a:cs typeface="Gotham Medium" pitchFamily="2" charset="0"/>
              </a:rPr>
              <a:t>through Advocacy and Education</a:t>
            </a:r>
          </a:p>
        </p:txBody>
      </p:sp>
      <p:sp>
        <p:nvSpPr>
          <p:cNvPr id="13" name="TextBox 12">
            <a:extLst>
              <a:ext uri="{FF2B5EF4-FFF2-40B4-BE49-F238E27FC236}">
                <a16:creationId xmlns:a16="http://schemas.microsoft.com/office/drawing/2014/main" id="{9F4BACC9-A154-4EDC-99D6-C1C5C9F0A95B}"/>
              </a:ext>
            </a:extLst>
          </p:cNvPr>
          <p:cNvSpPr txBox="1"/>
          <p:nvPr userDrawn="1"/>
        </p:nvSpPr>
        <p:spPr>
          <a:xfrm>
            <a:off x="6894841" y="5988110"/>
            <a:ext cx="5058751" cy="400110"/>
          </a:xfrm>
          <a:prstGeom prst="rect">
            <a:avLst/>
          </a:prstGeom>
          <a:noFill/>
        </p:spPr>
        <p:txBody>
          <a:bodyPr wrap="square" rtlCol="0">
            <a:spAutoFit/>
          </a:bodyPr>
          <a:lstStyle/>
          <a:p>
            <a:pPr algn="r"/>
            <a:endParaRPr lang="en-US" sz="20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2400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5"/>
            <a:ext cx="11350752"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9" name="TextBox 8">
            <a:extLst>
              <a:ext uri="{FF2B5EF4-FFF2-40B4-BE49-F238E27FC236}">
                <a16:creationId xmlns:a16="http://schemas.microsoft.com/office/drawing/2014/main" id="{31144A5B-3FF2-4DE9-9855-E8E3D6BDBDFD}"/>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sp>
        <p:nvSpPr>
          <p:cNvPr id="11" name="TextBox 10">
            <a:extLst>
              <a:ext uri="{FF2B5EF4-FFF2-40B4-BE49-F238E27FC236}">
                <a16:creationId xmlns:a16="http://schemas.microsoft.com/office/drawing/2014/main" id="{276467A2-8A77-41BB-BB8A-38537897EA82}"/>
              </a:ext>
            </a:extLst>
          </p:cNvPr>
          <p:cNvSpPr txBox="1"/>
          <p:nvPr userDrawn="1"/>
        </p:nvSpPr>
        <p:spPr>
          <a:xfrm>
            <a:off x="7504700" y="6296378"/>
            <a:ext cx="749422" cy="230832"/>
          </a:xfrm>
          <a:prstGeom prst="rect">
            <a:avLst/>
          </a:prstGeom>
          <a:noFill/>
        </p:spPr>
        <p:txBody>
          <a:bodyPr wrap="square" rtlCol="0">
            <a:spAutoFit/>
          </a:bodyPr>
          <a:lstStyle/>
          <a:p>
            <a:r>
              <a:rPr lang="en-US" sz="900" dirty="0">
                <a:solidFill>
                  <a:schemeClr val="bg1"/>
                </a:solidFill>
                <a:latin typeface="Century Gothic" panose="020B0502020202020204" pitchFamily="34" charset="0"/>
              </a:rPr>
              <a:t>@calcities</a:t>
            </a:r>
          </a:p>
        </p:txBody>
      </p:sp>
      <p:pic>
        <p:nvPicPr>
          <p:cNvPr id="13" name="Picture 12">
            <a:extLst>
              <a:ext uri="{FF2B5EF4-FFF2-40B4-BE49-F238E27FC236}">
                <a16:creationId xmlns:a16="http://schemas.microsoft.com/office/drawing/2014/main" id="{0D780096-B914-4EB8-98E6-C311A969D60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40540471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006E6BC-E69C-40A3-ADA7-15C8F2B167EA}"/>
              </a:ext>
            </a:extLst>
          </p:cNvPr>
          <p:cNvSpPr/>
          <p:nvPr userDrawn="1"/>
        </p:nvSpPr>
        <p:spPr>
          <a:xfrm>
            <a:off x="6007284" y="6214761"/>
            <a:ext cx="3791872"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5"/>
            <a:ext cx="11350752"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7" name="Content Placeholder 2">
            <a:extLst>
              <a:ext uri="{FF2B5EF4-FFF2-40B4-BE49-F238E27FC236}">
                <a16:creationId xmlns:a16="http://schemas.microsoft.com/office/drawing/2014/main" id="{EB7377DC-DA9B-48CC-BF83-0B7CE4608B3E}"/>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380B2A07-1B64-4243-8552-024B91250335}"/>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1EA344D7-9954-4D7B-B7BA-7FDA737EA861}"/>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sp>
        <p:nvSpPr>
          <p:cNvPr id="10" name="TextBox 9">
            <a:extLst>
              <a:ext uri="{FF2B5EF4-FFF2-40B4-BE49-F238E27FC236}">
                <a16:creationId xmlns:a16="http://schemas.microsoft.com/office/drawing/2014/main" id="{A3905EBE-3E0C-451F-BEEC-3607986BEBFA}"/>
              </a:ext>
            </a:extLst>
          </p:cNvPr>
          <p:cNvSpPr txBox="1"/>
          <p:nvPr userDrawn="1"/>
        </p:nvSpPr>
        <p:spPr>
          <a:xfrm>
            <a:off x="6504995" y="6296378"/>
            <a:ext cx="749422" cy="230832"/>
          </a:xfrm>
          <a:prstGeom prst="rect">
            <a:avLst/>
          </a:prstGeom>
          <a:noFill/>
        </p:spPr>
        <p:txBody>
          <a:bodyPr wrap="square" rtlCol="0">
            <a:spAutoFit/>
          </a:bodyPr>
          <a:lstStyle/>
          <a:p>
            <a:r>
              <a:rPr lang="en-US" sz="900">
                <a:solidFill>
                  <a:schemeClr val="bg1"/>
                </a:solidFill>
                <a:latin typeface="Century Gothic" panose="020B0502020202020204" pitchFamily="34" charset="0"/>
              </a:rPr>
              <a:t>@</a:t>
            </a:r>
            <a:r>
              <a:rPr lang="en-US" sz="900" err="1">
                <a:solidFill>
                  <a:schemeClr val="bg1"/>
                </a:solidFill>
                <a:latin typeface="Century Gothic" panose="020B0502020202020204" pitchFamily="34" charset="0"/>
              </a:rPr>
              <a:t>calcities</a:t>
            </a:r>
            <a:endParaRPr lang="en-US" sz="900">
              <a:solidFill>
                <a:schemeClr val="bg1"/>
              </a:solidFill>
              <a:latin typeface="Century Gothic" panose="020B0502020202020204" pitchFamily="34" charset="0"/>
            </a:endParaRPr>
          </a:p>
        </p:txBody>
      </p:sp>
      <p:sp>
        <p:nvSpPr>
          <p:cNvPr id="11" name="TextBox 10">
            <a:extLst>
              <a:ext uri="{FF2B5EF4-FFF2-40B4-BE49-F238E27FC236}">
                <a16:creationId xmlns:a16="http://schemas.microsoft.com/office/drawing/2014/main" id="{E3773E45-58DE-4505-A62C-04ED2C9002E0}"/>
              </a:ext>
            </a:extLst>
          </p:cNvPr>
          <p:cNvSpPr txBox="1"/>
          <p:nvPr userDrawn="1"/>
        </p:nvSpPr>
        <p:spPr>
          <a:xfrm>
            <a:off x="7504700" y="6296378"/>
            <a:ext cx="749422" cy="230832"/>
          </a:xfrm>
          <a:prstGeom prst="rect">
            <a:avLst/>
          </a:prstGeom>
          <a:noFill/>
        </p:spPr>
        <p:txBody>
          <a:bodyPr wrap="square" rtlCol="0">
            <a:spAutoFit/>
          </a:bodyPr>
          <a:lstStyle/>
          <a:p>
            <a:r>
              <a:rPr lang="en-US" sz="900">
                <a:solidFill>
                  <a:schemeClr val="bg1"/>
                </a:solidFill>
                <a:latin typeface="Century Gothic" panose="020B0502020202020204" pitchFamily="34" charset="0"/>
              </a:rPr>
              <a:t>@</a:t>
            </a:r>
            <a:r>
              <a:rPr lang="en-US" sz="900" err="1">
                <a:solidFill>
                  <a:schemeClr val="bg1"/>
                </a:solidFill>
                <a:latin typeface="Century Gothic" panose="020B0502020202020204" pitchFamily="34" charset="0"/>
              </a:rPr>
              <a:t>calcities</a:t>
            </a:r>
            <a:endParaRPr lang="en-US" sz="900">
              <a:solidFill>
                <a:schemeClr val="bg1"/>
              </a:solidFill>
              <a:latin typeface="Century Gothic" panose="020B0502020202020204" pitchFamily="34" charset="0"/>
            </a:endParaRPr>
          </a:p>
        </p:txBody>
      </p:sp>
      <p:sp>
        <p:nvSpPr>
          <p:cNvPr id="12" name="TextBox 11">
            <a:extLst>
              <a:ext uri="{FF2B5EF4-FFF2-40B4-BE49-F238E27FC236}">
                <a16:creationId xmlns:a16="http://schemas.microsoft.com/office/drawing/2014/main" id="{B458BF4C-962A-4EAD-B9BE-37447E8FC127}"/>
              </a:ext>
            </a:extLst>
          </p:cNvPr>
          <p:cNvSpPr txBox="1"/>
          <p:nvPr userDrawn="1"/>
        </p:nvSpPr>
        <p:spPr>
          <a:xfrm>
            <a:off x="8501825" y="6303873"/>
            <a:ext cx="977959" cy="230832"/>
          </a:xfrm>
          <a:prstGeom prst="rect">
            <a:avLst/>
          </a:prstGeom>
          <a:noFill/>
        </p:spPr>
        <p:txBody>
          <a:bodyPr wrap="square" rtlCol="0">
            <a:spAutoFit/>
          </a:bodyPr>
          <a:lstStyle/>
          <a:p>
            <a:r>
              <a:rPr lang="en-US" sz="900">
                <a:solidFill>
                  <a:schemeClr val="bg1"/>
                </a:solidFill>
                <a:latin typeface="Century Gothic" panose="020B0502020202020204" pitchFamily="34" charset="0"/>
              </a:rPr>
              <a:t>@</a:t>
            </a:r>
            <a:r>
              <a:rPr lang="en-US" sz="900" err="1">
                <a:solidFill>
                  <a:schemeClr val="bg1"/>
                </a:solidFill>
                <a:latin typeface="Century Gothic" panose="020B0502020202020204" pitchFamily="34" charset="0"/>
              </a:rPr>
              <a:t>calcities.org</a:t>
            </a:r>
            <a:endParaRPr lang="en-US" sz="90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28074896-C4CD-4A77-93D1-3F2C6DB2AD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pic>
        <p:nvPicPr>
          <p:cNvPr id="15" name="Picture 14">
            <a:extLst>
              <a:ext uri="{FF2B5EF4-FFF2-40B4-BE49-F238E27FC236}">
                <a16:creationId xmlns:a16="http://schemas.microsoft.com/office/drawing/2014/main" id="{4410A11D-EF8D-44C6-8042-4A7509A22393}"/>
              </a:ext>
            </a:extLst>
          </p:cNvPr>
          <p:cNvPicPr>
            <a:picLocks noChangeAspect="1"/>
          </p:cNvPicPr>
          <p:nvPr userDrawn="1"/>
        </p:nvPicPr>
        <p:blipFill>
          <a:blip r:embed="rId3"/>
          <a:stretch>
            <a:fillRect/>
          </a:stretch>
        </p:blipFill>
        <p:spPr>
          <a:xfrm>
            <a:off x="6460588" y="6341944"/>
            <a:ext cx="63500" cy="139700"/>
          </a:xfrm>
          <a:prstGeom prst="rect">
            <a:avLst/>
          </a:prstGeom>
        </p:spPr>
      </p:pic>
      <p:pic>
        <p:nvPicPr>
          <p:cNvPr id="16" name="Picture 15">
            <a:extLst>
              <a:ext uri="{FF2B5EF4-FFF2-40B4-BE49-F238E27FC236}">
                <a16:creationId xmlns:a16="http://schemas.microsoft.com/office/drawing/2014/main" id="{AF05E042-3FB2-479F-A385-EE96784C0BE5}"/>
              </a:ext>
            </a:extLst>
          </p:cNvPr>
          <p:cNvPicPr>
            <a:picLocks noChangeAspect="1"/>
          </p:cNvPicPr>
          <p:nvPr userDrawn="1"/>
        </p:nvPicPr>
        <p:blipFill>
          <a:blip r:embed="rId4"/>
          <a:stretch>
            <a:fillRect/>
          </a:stretch>
        </p:blipFill>
        <p:spPr>
          <a:xfrm>
            <a:off x="7372075" y="6373672"/>
            <a:ext cx="139700" cy="114300"/>
          </a:xfrm>
          <a:prstGeom prst="rect">
            <a:avLst/>
          </a:prstGeom>
        </p:spPr>
      </p:pic>
      <p:pic>
        <p:nvPicPr>
          <p:cNvPr id="17" name="Picture 16">
            <a:extLst>
              <a:ext uri="{FF2B5EF4-FFF2-40B4-BE49-F238E27FC236}">
                <a16:creationId xmlns:a16="http://schemas.microsoft.com/office/drawing/2014/main" id="{98BB9EDD-F24F-4160-BE76-D597BE658D07}"/>
              </a:ext>
            </a:extLst>
          </p:cNvPr>
          <p:cNvPicPr>
            <a:picLocks noChangeAspect="1"/>
          </p:cNvPicPr>
          <p:nvPr userDrawn="1"/>
        </p:nvPicPr>
        <p:blipFill>
          <a:blip r:embed="rId5"/>
          <a:stretch>
            <a:fillRect/>
          </a:stretch>
        </p:blipFill>
        <p:spPr>
          <a:xfrm>
            <a:off x="8375048" y="6352945"/>
            <a:ext cx="139700" cy="139700"/>
          </a:xfrm>
          <a:prstGeom prst="rect">
            <a:avLst/>
          </a:prstGeom>
        </p:spPr>
      </p:pic>
    </p:spTree>
    <p:extLst>
      <p:ext uri="{BB962C8B-B14F-4D97-AF65-F5344CB8AC3E}">
        <p14:creationId xmlns:p14="http://schemas.microsoft.com/office/powerpoint/2010/main" val="33806064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B9FF9C0-9D21-A54A-B8DF-71C1064AAE9C}"/>
              </a:ext>
            </a:extLst>
          </p:cNvPr>
          <p:cNvSpPr/>
          <p:nvPr userDrawn="1"/>
        </p:nvSpPr>
        <p:spPr>
          <a:xfrm>
            <a:off x="6007284" y="6214761"/>
            <a:ext cx="3791872"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0B11053A-D092-BC47-85D4-83DFC873BD22}"/>
              </a:ext>
            </a:extLst>
          </p:cNvPr>
          <p:cNvSpPr>
            <a:spLocks noGrp="1"/>
          </p:cNvSpPr>
          <p:nvPr>
            <p:ph type="title"/>
          </p:nvPr>
        </p:nvSpPr>
        <p:spPr>
          <a:xfrm>
            <a:off x="831850" y="1494952"/>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E153837-6051-3E4B-A52B-9C715B7FFA7C}"/>
              </a:ext>
            </a:extLst>
          </p:cNvPr>
          <p:cNvSpPr>
            <a:spLocks noGrp="1"/>
          </p:cNvSpPr>
          <p:nvPr>
            <p:ph type="body" idx="1"/>
          </p:nvPr>
        </p:nvSpPr>
        <p:spPr>
          <a:xfrm>
            <a:off x="831850" y="4569919"/>
            <a:ext cx="10515600" cy="996690"/>
          </a:xfrm>
          <a:prstGeom prst="rect">
            <a:avLst/>
          </a:prstGeom>
        </p:spPr>
        <p:txBody>
          <a:bodyPr lIns="27432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6AD76E5D-4D8F-9B4D-B462-2EAB28631C70}"/>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8" name="TextBox 7">
            <a:extLst>
              <a:ext uri="{FF2B5EF4-FFF2-40B4-BE49-F238E27FC236}">
                <a16:creationId xmlns:a16="http://schemas.microsoft.com/office/drawing/2014/main" id="{18675FB8-52EF-894A-9B41-8BF87ADECD67}"/>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pic>
        <p:nvPicPr>
          <p:cNvPr id="9" name="Picture 8">
            <a:extLst>
              <a:ext uri="{FF2B5EF4-FFF2-40B4-BE49-F238E27FC236}">
                <a16:creationId xmlns:a16="http://schemas.microsoft.com/office/drawing/2014/main" id="{51DF5B1E-E81E-654E-AAEA-070BB25D80F4}"/>
              </a:ext>
            </a:extLst>
          </p:cNvPr>
          <p:cNvPicPr>
            <a:picLocks noChangeAspect="1"/>
          </p:cNvPicPr>
          <p:nvPr userDrawn="1"/>
        </p:nvPicPr>
        <p:blipFill>
          <a:blip r:embed="rId2"/>
          <a:stretch>
            <a:fillRect/>
          </a:stretch>
        </p:blipFill>
        <p:spPr>
          <a:xfrm>
            <a:off x="6460588" y="6341944"/>
            <a:ext cx="63500" cy="139700"/>
          </a:xfrm>
          <a:prstGeom prst="rect">
            <a:avLst/>
          </a:prstGeom>
        </p:spPr>
      </p:pic>
      <p:pic>
        <p:nvPicPr>
          <p:cNvPr id="10" name="Picture 9">
            <a:extLst>
              <a:ext uri="{FF2B5EF4-FFF2-40B4-BE49-F238E27FC236}">
                <a16:creationId xmlns:a16="http://schemas.microsoft.com/office/drawing/2014/main" id="{EC27DCD3-DA07-ED4F-A4E6-B308E0700C94}"/>
              </a:ext>
            </a:extLst>
          </p:cNvPr>
          <p:cNvPicPr>
            <a:picLocks noChangeAspect="1"/>
          </p:cNvPicPr>
          <p:nvPr userDrawn="1"/>
        </p:nvPicPr>
        <p:blipFill>
          <a:blip r:embed="rId3"/>
          <a:stretch>
            <a:fillRect/>
          </a:stretch>
        </p:blipFill>
        <p:spPr>
          <a:xfrm>
            <a:off x="7372075" y="6373672"/>
            <a:ext cx="139700" cy="114300"/>
          </a:xfrm>
          <a:prstGeom prst="rect">
            <a:avLst/>
          </a:prstGeom>
        </p:spPr>
      </p:pic>
      <p:pic>
        <p:nvPicPr>
          <p:cNvPr id="11" name="Picture 10">
            <a:extLst>
              <a:ext uri="{FF2B5EF4-FFF2-40B4-BE49-F238E27FC236}">
                <a16:creationId xmlns:a16="http://schemas.microsoft.com/office/drawing/2014/main" id="{87C7818E-AD73-EB49-9D30-E100193CBD8A}"/>
              </a:ext>
            </a:extLst>
          </p:cNvPr>
          <p:cNvPicPr>
            <a:picLocks noChangeAspect="1"/>
          </p:cNvPicPr>
          <p:nvPr userDrawn="1"/>
        </p:nvPicPr>
        <p:blipFill>
          <a:blip r:embed="rId4"/>
          <a:stretch>
            <a:fillRect/>
          </a:stretch>
        </p:blipFill>
        <p:spPr>
          <a:xfrm>
            <a:off x="8375048" y="6352945"/>
            <a:ext cx="139700" cy="139700"/>
          </a:xfrm>
          <a:prstGeom prst="rect">
            <a:avLst/>
          </a:prstGeom>
        </p:spPr>
      </p:pic>
      <p:sp>
        <p:nvSpPr>
          <p:cNvPr id="12" name="TextBox 11">
            <a:extLst>
              <a:ext uri="{FF2B5EF4-FFF2-40B4-BE49-F238E27FC236}">
                <a16:creationId xmlns:a16="http://schemas.microsoft.com/office/drawing/2014/main" id="{E9780ED1-AD4E-1D48-B23F-AF9CC62B9369}"/>
              </a:ext>
            </a:extLst>
          </p:cNvPr>
          <p:cNvSpPr txBox="1"/>
          <p:nvPr userDrawn="1"/>
        </p:nvSpPr>
        <p:spPr>
          <a:xfrm>
            <a:off x="6504995" y="6296378"/>
            <a:ext cx="749422" cy="230832"/>
          </a:xfrm>
          <a:prstGeom prst="rect">
            <a:avLst/>
          </a:prstGeom>
          <a:noFill/>
        </p:spPr>
        <p:txBody>
          <a:bodyPr wrap="square" rtlCol="0">
            <a:spAutoFit/>
          </a:bodyPr>
          <a:lstStyle/>
          <a:p>
            <a:r>
              <a:rPr lang="en-US" sz="900">
                <a:solidFill>
                  <a:schemeClr val="bg1"/>
                </a:solidFill>
                <a:latin typeface="Century Gothic" panose="020B0502020202020204" pitchFamily="34" charset="0"/>
              </a:rPr>
              <a:t>@</a:t>
            </a:r>
            <a:r>
              <a:rPr lang="en-US" sz="900" err="1">
                <a:solidFill>
                  <a:schemeClr val="bg1"/>
                </a:solidFill>
                <a:latin typeface="Century Gothic" panose="020B0502020202020204" pitchFamily="34" charset="0"/>
              </a:rPr>
              <a:t>calcities</a:t>
            </a:r>
            <a:endParaRPr lang="en-US" sz="900">
              <a:solidFill>
                <a:schemeClr val="bg1"/>
              </a:solidFill>
              <a:latin typeface="Century Gothic" panose="020B0502020202020204" pitchFamily="34" charset="0"/>
            </a:endParaRPr>
          </a:p>
        </p:txBody>
      </p:sp>
      <p:sp>
        <p:nvSpPr>
          <p:cNvPr id="13" name="TextBox 12">
            <a:extLst>
              <a:ext uri="{FF2B5EF4-FFF2-40B4-BE49-F238E27FC236}">
                <a16:creationId xmlns:a16="http://schemas.microsoft.com/office/drawing/2014/main" id="{D4344944-79AF-114F-8337-652B44DD9495}"/>
              </a:ext>
            </a:extLst>
          </p:cNvPr>
          <p:cNvSpPr txBox="1"/>
          <p:nvPr userDrawn="1"/>
        </p:nvSpPr>
        <p:spPr>
          <a:xfrm>
            <a:off x="7504700" y="6296378"/>
            <a:ext cx="749422" cy="230832"/>
          </a:xfrm>
          <a:prstGeom prst="rect">
            <a:avLst/>
          </a:prstGeom>
          <a:noFill/>
        </p:spPr>
        <p:txBody>
          <a:bodyPr wrap="square" rtlCol="0">
            <a:spAutoFit/>
          </a:bodyPr>
          <a:lstStyle/>
          <a:p>
            <a:r>
              <a:rPr lang="en-US" sz="900">
                <a:solidFill>
                  <a:schemeClr val="bg1"/>
                </a:solidFill>
                <a:latin typeface="Century Gothic" panose="020B0502020202020204" pitchFamily="34" charset="0"/>
              </a:rPr>
              <a:t>@</a:t>
            </a:r>
            <a:r>
              <a:rPr lang="en-US" sz="900" err="1">
                <a:solidFill>
                  <a:schemeClr val="bg1"/>
                </a:solidFill>
                <a:latin typeface="Century Gothic" panose="020B0502020202020204" pitchFamily="34" charset="0"/>
              </a:rPr>
              <a:t>calcities</a:t>
            </a:r>
            <a:endParaRPr lang="en-US" sz="900">
              <a:solidFill>
                <a:schemeClr val="bg1"/>
              </a:solidFill>
              <a:latin typeface="Century Gothic" panose="020B0502020202020204" pitchFamily="34" charset="0"/>
            </a:endParaRPr>
          </a:p>
        </p:txBody>
      </p:sp>
      <p:sp>
        <p:nvSpPr>
          <p:cNvPr id="14" name="TextBox 13">
            <a:extLst>
              <a:ext uri="{FF2B5EF4-FFF2-40B4-BE49-F238E27FC236}">
                <a16:creationId xmlns:a16="http://schemas.microsoft.com/office/drawing/2014/main" id="{31AC8A99-8AB5-094B-A638-5922EE80F2CB}"/>
              </a:ext>
            </a:extLst>
          </p:cNvPr>
          <p:cNvSpPr txBox="1"/>
          <p:nvPr userDrawn="1"/>
        </p:nvSpPr>
        <p:spPr>
          <a:xfrm>
            <a:off x="8501825" y="6303873"/>
            <a:ext cx="977959" cy="230832"/>
          </a:xfrm>
          <a:prstGeom prst="rect">
            <a:avLst/>
          </a:prstGeom>
          <a:noFill/>
        </p:spPr>
        <p:txBody>
          <a:bodyPr wrap="square" rtlCol="0">
            <a:spAutoFit/>
          </a:bodyPr>
          <a:lstStyle/>
          <a:p>
            <a:r>
              <a:rPr lang="en-US" sz="900">
                <a:solidFill>
                  <a:schemeClr val="bg1"/>
                </a:solidFill>
                <a:latin typeface="Century Gothic" panose="020B0502020202020204" pitchFamily="34" charset="0"/>
              </a:rPr>
              <a:t>@</a:t>
            </a:r>
            <a:r>
              <a:rPr lang="en-US" sz="900" err="1">
                <a:solidFill>
                  <a:schemeClr val="bg1"/>
                </a:solidFill>
                <a:latin typeface="Century Gothic" panose="020B0502020202020204" pitchFamily="34" charset="0"/>
              </a:rPr>
              <a:t>calcities.org</a:t>
            </a:r>
            <a:endParaRPr lang="en-US" sz="900">
              <a:solidFill>
                <a:schemeClr val="bg1"/>
              </a:solidFill>
              <a:latin typeface="Century Gothic" panose="020B0502020202020204" pitchFamily="34" charset="0"/>
            </a:endParaRPr>
          </a:p>
        </p:txBody>
      </p:sp>
      <p:pic>
        <p:nvPicPr>
          <p:cNvPr id="15" name="Picture 14">
            <a:extLst>
              <a:ext uri="{FF2B5EF4-FFF2-40B4-BE49-F238E27FC236}">
                <a16:creationId xmlns:a16="http://schemas.microsoft.com/office/drawing/2014/main" id="{1DD22EDA-8878-5B4A-9935-8361CFBFC43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9935129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E6B0-E6AE-FC44-9C1E-9157E47F3E2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AE4E612-D82F-8047-9A4A-926B1865E0C1}"/>
              </a:ext>
            </a:extLst>
          </p:cNvPr>
          <p:cNvSpPr>
            <a:spLocks noGrp="1"/>
          </p:cNvSpPr>
          <p:nvPr>
            <p:ph sz="half" idx="1"/>
          </p:nvPr>
        </p:nvSpPr>
        <p:spPr>
          <a:xfrm>
            <a:off x="838200" y="1825625"/>
            <a:ext cx="5181600" cy="4351338"/>
          </a:xfrm>
          <a:prstGeom prst="rect">
            <a:avLst/>
          </a:prstGeom>
        </p:spPr>
        <p:txBody>
          <a:bodyPr/>
          <a:lstStyle>
            <a:lvl1pPr>
              <a:buSzPct val="100000"/>
              <a:defRPr sz="2800"/>
            </a:lvl1pPr>
            <a:lvl2pPr marL="800100" indent="-228600">
              <a:buClr>
                <a:srgbClr val="F99D31"/>
              </a:buClr>
              <a:buSzPct val="100000"/>
              <a:buFont typeface="Wingdings" panose="05000000000000000000" pitchFamily="2" charset="2"/>
              <a:buChar char="§"/>
              <a:defRPr sz="2400"/>
            </a:lvl2pPr>
            <a:lvl3pPr marL="1257300" indent="-228600">
              <a:buSzPct val="100000"/>
              <a:buFont typeface="Wingdings" panose="05000000000000000000" pitchFamily="2" charset="2"/>
              <a:buChar char="§"/>
              <a:defRPr sz="2200"/>
            </a:lvl3pPr>
            <a:lvl4pPr marL="1657350" indent="-228600">
              <a:buClr>
                <a:srgbClr val="FFC222"/>
              </a:buClr>
              <a:buSzPct val="100000"/>
              <a:buFont typeface="Arial" panose="020B0604020202020204" pitchFamily="34" charset="0"/>
              <a:buChar char="•"/>
              <a:defRPr/>
            </a:lvl4pPr>
            <a:lvl5pPr marL="2114550" marR="0" indent="-228600" algn="l" defTabSz="914400" rtl="0" eaLnBrk="1" fontAlgn="auto" latinLnBrk="0" hangingPunct="1">
              <a:lnSpc>
                <a:spcPct val="90000"/>
              </a:lnSpc>
              <a:spcBef>
                <a:spcPts val="500"/>
              </a:spcBef>
              <a:spcAft>
                <a:spcPts val="0"/>
              </a:spcAft>
              <a:buClr>
                <a:schemeClr val="accent1"/>
              </a:buClr>
              <a:buSzPct val="100000"/>
              <a:buFont typeface="Arial" panose="020B0604020202020204" pitchFamily="34" charset="0"/>
              <a:buChar char="•"/>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52CE454-5B07-644C-99C2-BE72A4F5D132}"/>
              </a:ext>
            </a:extLst>
          </p:cNvPr>
          <p:cNvSpPr>
            <a:spLocks noGrp="1"/>
          </p:cNvSpPr>
          <p:nvPr>
            <p:ph sz="half" idx="2"/>
          </p:nvPr>
        </p:nvSpPr>
        <p:spPr>
          <a:xfrm>
            <a:off x="6172200" y="1825625"/>
            <a:ext cx="5181600" cy="4351338"/>
          </a:xfrm>
          <a:prstGeom prst="rect">
            <a:avLst/>
          </a:prstGeom>
        </p:spPr>
        <p:txBody>
          <a:bodyPr/>
          <a:lstStyle>
            <a:lvl1pPr>
              <a:buSzPct val="100000"/>
              <a:defRPr sz="2800"/>
            </a:lvl1pPr>
            <a:lvl2pPr>
              <a:buClr>
                <a:srgbClr val="F99D31"/>
              </a:buClr>
              <a:buSzPct val="100000"/>
              <a:defRPr/>
            </a:lvl2pPr>
            <a:lvl3pPr marL="1257300" indent="-228600">
              <a:buSzPct val="100000"/>
              <a:buFont typeface="Wingdings" panose="05000000000000000000" pitchFamily="2" charset="2"/>
              <a:buChar char="§"/>
              <a:defRPr/>
            </a:lvl3pPr>
            <a:lvl4pPr marL="1657350" indent="-228600">
              <a:buSzPct val="100000"/>
              <a:buFont typeface="Arial" panose="020B0604020202020204" pitchFamily="34" charset="0"/>
              <a:buChar char="•"/>
              <a:defRPr/>
            </a:lvl4pPr>
            <a:lvl5pPr>
              <a:buSzPct val="10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8D14A65B-C782-6947-A3EE-348103E301AD}"/>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65834FCF-1F8F-1744-836D-39373772E649}"/>
              </a:ext>
            </a:extLst>
          </p:cNvPr>
          <p:cNvSpPr>
            <a:spLocks noGrp="1"/>
          </p:cNvSpPr>
          <p:nvPr>
            <p:ph type="sldNum" sz="quarter" idx="12"/>
          </p:nvPr>
        </p:nvSpPr>
        <p:spPr/>
        <p:txBody>
          <a:bodyPr/>
          <a:lstStyle/>
          <a:p>
            <a:fld id="{B5405C48-853C-B84D-B21B-D6D599F83FFD}" type="slidenum">
              <a:rPr lang="en-US" smtClean="0"/>
              <a:t>‹#›</a:t>
            </a:fld>
            <a:endParaRPr lang="en-US"/>
          </a:p>
        </p:txBody>
      </p:sp>
    </p:spTree>
    <p:extLst>
      <p:ext uri="{BB962C8B-B14F-4D97-AF65-F5344CB8AC3E}">
        <p14:creationId xmlns:p14="http://schemas.microsoft.com/office/powerpoint/2010/main" val="3293101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FAEF7-F784-8245-BBD2-59678DDA4B54}"/>
              </a:ext>
            </a:extLst>
          </p:cNvPr>
          <p:cNvSpPr>
            <a:spLocks noGrp="1"/>
          </p:cNvSpPr>
          <p:nvPr>
            <p:ph type="title"/>
          </p:nvPr>
        </p:nvSpPr>
        <p:spPr>
          <a:xfrm>
            <a:off x="839788" y="365125"/>
            <a:ext cx="1135221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DC8E61-47EB-AB45-8B84-4AC9FDC9E7EF}"/>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D9E7C9-C515-0245-BE8F-1CB39B9C77A4}"/>
              </a:ext>
            </a:extLst>
          </p:cNvPr>
          <p:cNvSpPr>
            <a:spLocks noGrp="1"/>
          </p:cNvSpPr>
          <p:nvPr>
            <p:ph sz="half" idx="2"/>
          </p:nvPr>
        </p:nvSpPr>
        <p:spPr>
          <a:xfrm>
            <a:off x="839788" y="2505075"/>
            <a:ext cx="5157787" cy="3684588"/>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B1A475F-6640-F142-A51B-36C755D4699D}"/>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Footer Placeholder 7">
            <a:extLst>
              <a:ext uri="{FF2B5EF4-FFF2-40B4-BE49-F238E27FC236}">
                <a16:creationId xmlns:a16="http://schemas.microsoft.com/office/drawing/2014/main" id="{B272463F-2062-9D4F-B8FB-EF113B4BB841}"/>
              </a:ext>
            </a:extLst>
          </p:cNvPr>
          <p:cNvSpPr>
            <a:spLocks noGrp="1"/>
          </p:cNvSpPr>
          <p:nvPr>
            <p:ph type="ftr" sz="quarter" idx="11"/>
          </p:nvPr>
        </p:nvSpPr>
        <p:spPr>
          <a:xfrm>
            <a:off x="838200" y="6356350"/>
            <a:ext cx="7315199" cy="365125"/>
          </a:xfrm>
        </p:spPr>
        <p:txBody>
          <a:bodyPr/>
          <a:lstStyle/>
          <a:p>
            <a:endParaRPr lang="en-US"/>
          </a:p>
        </p:txBody>
      </p:sp>
      <p:sp>
        <p:nvSpPr>
          <p:cNvPr id="9" name="Slide Number Placeholder 8">
            <a:extLst>
              <a:ext uri="{FF2B5EF4-FFF2-40B4-BE49-F238E27FC236}">
                <a16:creationId xmlns:a16="http://schemas.microsoft.com/office/drawing/2014/main" id="{FCFC8EA0-E9A7-074C-BD5D-1B4F65C24952}"/>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10" name="Content Placeholder 3">
            <a:extLst>
              <a:ext uri="{FF2B5EF4-FFF2-40B4-BE49-F238E27FC236}">
                <a16:creationId xmlns:a16="http://schemas.microsoft.com/office/drawing/2014/main" id="{2602D48B-350E-4035-906A-3958101321C1}"/>
              </a:ext>
            </a:extLst>
          </p:cNvPr>
          <p:cNvSpPr>
            <a:spLocks noGrp="1"/>
          </p:cNvSpPr>
          <p:nvPr>
            <p:ph sz="half" idx="13"/>
          </p:nvPr>
        </p:nvSpPr>
        <p:spPr>
          <a:xfrm>
            <a:off x="6172201" y="2541123"/>
            <a:ext cx="5183188" cy="3642902"/>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839294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159-9147-2148-B94E-4F0D5F5395C8}"/>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1740507D-46AB-DB41-AEFC-D8719C3B72A6}"/>
              </a:ext>
            </a:extLst>
          </p:cNvPr>
          <p:cNvSpPr>
            <a:spLocks noGrp="1"/>
          </p:cNvSpPr>
          <p:nvPr>
            <p:ph type="ftr" sz="quarter" idx="11"/>
          </p:nvPr>
        </p:nvSpPr>
        <p:spPr>
          <a:xfrm>
            <a:off x="838200" y="6356350"/>
            <a:ext cx="7315200" cy="365125"/>
          </a:xfrm>
        </p:spPr>
        <p:txBody>
          <a:bodyPr/>
          <a:lstStyle/>
          <a:p>
            <a:endParaRPr lang="en-US"/>
          </a:p>
        </p:txBody>
      </p:sp>
      <p:sp>
        <p:nvSpPr>
          <p:cNvPr id="5" name="Slide Number Placeholder 4">
            <a:extLst>
              <a:ext uri="{FF2B5EF4-FFF2-40B4-BE49-F238E27FC236}">
                <a16:creationId xmlns:a16="http://schemas.microsoft.com/office/drawing/2014/main" id="{CCDFD34D-92A9-3649-9EB5-37C1B5CD7970}"/>
              </a:ext>
            </a:extLst>
          </p:cNvPr>
          <p:cNvSpPr>
            <a:spLocks noGrp="1"/>
          </p:cNvSpPr>
          <p:nvPr>
            <p:ph type="sldNum" sz="quarter" idx="12"/>
          </p:nvPr>
        </p:nvSpPr>
        <p:spPr/>
        <p:txBody>
          <a:bodyPr/>
          <a:lstStyle/>
          <a:p>
            <a:fld id="{B5405C48-853C-B84D-B21B-D6D599F83FFD}" type="slidenum">
              <a:rPr lang="en-US" smtClean="0"/>
              <a:t>‹#›</a:t>
            </a:fld>
            <a:endParaRPr lang="en-US"/>
          </a:p>
        </p:txBody>
      </p:sp>
    </p:spTree>
    <p:extLst>
      <p:ext uri="{BB962C8B-B14F-4D97-AF65-F5344CB8AC3E}">
        <p14:creationId xmlns:p14="http://schemas.microsoft.com/office/powerpoint/2010/main" val="1907121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4" name="Text Placeholder 23">
            <a:extLst>
              <a:ext uri="{FF2B5EF4-FFF2-40B4-BE49-F238E27FC236}">
                <a16:creationId xmlns:a16="http://schemas.microsoft.com/office/drawing/2014/main" id="{D3CB4FCA-F14C-E646-BE8E-CBE85C45090F}"/>
              </a:ext>
            </a:extLst>
          </p:cNvPr>
          <p:cNvSpPr>
            <a:spLocks noGrp="1"/>
          </p:cNvSpPr>
          <p:nvPr>
            <p:ph type="body" sz="quarter" idx="14" hasCustomPrompt="1"/>
          </p:nvPr>
        </p:nvSpPr>
        <p:spPr>
          <a:xfrm>
            <a:off x="2478858" y="351555"/>
            <a:ext cx="7221468" cy="1595438"/>
          </a:xfrm>
          <a:prstGeom prst="rect">
            <a:avLst/>
          </a:prstGeom>
          <a:solidFill>
            <a:schemeClr val="bg1"/>
          </a:solidFill>
        </p:spPr>
        <p:txBody>
          <a:bodyPr lIns="274320" tIns="182880" rIns="274320">
            <a:noAutofit/>
          </a:bodyPr>
          <a:lstStyle>
            <a:lvl1pPr marL="0" indent="0" algn="ctr">
              <a:buFontTx/>
              <a:buNone/>
              <a:defRPr sz="8800" b="1" cap="all" spc="-150" baseline="0">
                <a:solidFill>
                  <a:schemeClr val="accent1"/>
                </a:solidFill>
              </a:defRPr>
            </a:lvl1pPr>
          </a:lstStyle>
          <a:p>
            <a:pPr lvl="0"/>
            <a:r>
              <a:rPr lang="en-US"/>
              <a:t>Thank You</a:t>
            </a:r>
          </a:p>
        </p:txBody>
      </p:sp>
      <p:pic>
        <p:nvPicPr>
          <p:cNvPr id="5" name="Picture 4">
            <a:extLst>
              <a:ext uri="{FF2B5EF4-FFF2-40B4-BE49-F238E27FC236}">
                <a16:creationId xmlns:a16="http://schemas.microsoft.com/office/drawing/2014/main" id="{C565BB4F-4A21-8D45-A43A-E9CF342CE5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97338" y="3891346"/>
            <a:ext cx="3182370" cy="1392443"/>
          </a:xfrm>
          <a:prstGeom prst="rect">
            <a:avLst/>
          </a:prstGeom>
        </p:spPr>
      </p:pic>
      <p:sp>
        <p:nvSpPr>
          <p:cNvPr id="6" name="Rectangle 5">
            <a:extLst>
              <a:ext uri="{FF2B5EF4-FFF2-40B4-BE49-F238E27FC236}">
                <a16:creationId xmlns:a16="http://schemas.microsoft.com/office/drawing/2014/main" id="{3BE47916-37E7-614B-A783-0EA4A254EF6C}"/>
              </a:ext>
            </a:extLst>
          </p:cNvPr>
          <p:cNvSpPr/>
          <p:nvPr userDrawn="1"/>
        </p:nvSpPr>
        <p:spPr>
          <a:xfrm>
            <a:off x="4876478" y="5846126"/>
            <a:ext cx="7315522"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5C8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FA51511-95CA-DE43-8515-2AD009B79293}"/>
              </a:ext>
            </a:extLst>
          </p:cNvPr>
          <p:cNvSpPr/>
          <p:nvPr userDrawn="1"/>
        </p:nvSpPr>
        <p:spPr>
          <a:xfrm>
            <a:off x="0" y="5846126"/>
            <a:ext cx="4744721"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5C8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C597C55-2553-F843-B3EF-33BE3A4146F8}"/>
              </a:ext>
            </a:extLst>
          </p:cNvPr>
          <p:cNvSpPr txBox="1"/>
          <p:nvPr userDrawn="1"/>
        </p:nvSpPr>
        <p:spPr>
          <a:xfrm>
            <a:off x="415636" y="5935089"/>
            <a:ext cx="4098327" cy="61555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Strengthening California Cities through Advocacy and Education</a:t>
            </a:r>
          </a:p>
        </p:txBody>
      </p:sp>
      <p:pic>
        <p:nvPicPr>
          <p:cNvPr id="13" name="Picture 12">
            <a:extLst>
              <a:ext uri="{FF2B5EF4-FFF2-40B4-BE49-F238E27FC236}">
                <a16:creationId xmlns:a16="http://schemas.microsoft.com/office/drawing/2014/main" id="{4942EF88-6254-374C-BFA8-8E90911533D7}"/>
              </a:ext>
            </a:extLst>
          </p:cNvPr>
          <p:cNvPicPr>
            <a:picLocks noChangeAspect="1"/>
          </p:cNvPicPr>
          <p:nvPr userDrawn="1"/>
        </p:nvPicPr>
        <p:blipFill>
          <a:blip r:embed="rId3"/>
          <a:stretch>
            <a:fillRect/>
          </a:stretch>
        </p:blipFill>
        <p:spPr>
          <a:xfrm>
            <a:off x="5656822" y="6067798"/>
            <a:ext cx="143808" cy="316378"/>
          </a:xfrm>
          <a:prstGeom prst="rect">
            <a:avLst/>
          </a:prstGeom>
        </p:spPr>
      </p:pic>
      <p:pic>
        <p:nvPicPr>
          <p:cNvPr id="14" name="Picture 13">
            <a:extLst>
              <a:ext uri="{FF2B5EF4-FFF2-40B4-BE49-F238E27FC236}">
                <a16:creationId xmlns:a16="http://schemas.microsoft.com/office/drawing/2014/main" id="{1C28989E-F9BC-4043-89BA-84B8ECCC2E47}"/>
              </a:ext>
            </a:extLst>
          </p:cNvPr>
          <p:cNvPicPr>
            <a:picLocks noChangeAspect="1"/>
          </p:cNvPicPr>
          <p:nvPr userDrawn="1"/>
        </p:nvPicPr>
        <p:blipFill>
          <a:blip r:embed="rId4"/>
          <a:stretch>
            <a:fillRect/>
          </a:stretch>
        </p:blipFill>
        <p:spPr>
          <a:xfrm>
            <a:off x="7529495" y="6107327"/>
            <a:ext cx="336550" cy="275359"/>
          </a:xfrm>
          <a:prstGeom prst="rect">
            <a:avLst/>
          </a:prstGeom>
        </p:spPr>
      </p:pic>
      <p:pic>
        <p:nvPicPr>
          <p:cNvPr id="15" name="Picture 14">
            <a:extLst>
              <a:ext uri="{FF2B5EF4-FFF2-40B4-BE49-F238E27FC236}">
                <a16:creationId xmlns:a16="http://schemas.microsoft.com/office/drawing/2014/main" id="{19B1A0C2-D355-B942-A53A-88C25917DB46}"/>
              </a:ext>
            </a:extLst>
          </p:cNvPr>
          <p:cNvPicPr>
            <a:picLocks noChangeAspect="1"/>
          </p:cNvPicPr>
          <p:nvPr userDrawn="1"/>
        </p:nvPicPr>
        <p:blipFill>
          <a:blip r:embed="rId5"/>
          <a:stretch>
            <a:fillRect/>
          </a:stretch>
        </p:blipFill>
        <p:spPr>
          <a:xfrm>
            <a:off x="9519140" y="6136266"/>
            <a:ext cx="246420" cy="246420"/>
          </a:xfrm>
          <a:prstGeom prst="rect">
            <a:avLst/>
          </a:prstGeom>
        </p:spPr>
      </p:pic>
      <p:sp>
        <p:nvSpPr>
          <p:cNvPr id="16" name="TextBox 15">
            <a:extLst>
              <a:ext uri="{FF2B5EF4-FFF2-40B4-BE49-F238E27FC236}">
                <a16:creationId xmlns:a16="http://schemas.microsoft.com/office/drawing/2014/main" id="{D440634D-A96F-B64F-9F42-993EDD56F2CA}"/>
              </a:ext>
            </a:extLst>
          </p:cNvPr>
          <p:cNvSpPr txBox="1"/>
          <p:nvPr userDrawn="1"/>
        </p:nvSpPr>
        <p:spPr>
          <a:xfrm>
            <a:off x="5801155" y="6077958"/>
            <a:ext cx="125363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a:t>
            </a:r>
            <a:r>
              <a:rPr kumimoji="0" lang="en-US" sz="1600" b="0" i="0" u="none" strike="noStrike" kern="1200" cap="none" spc="0" normalizeH="0" baseline="0" noProof="0" err="1">
                <a:ln>
                  <a:noFill/>
                </a:ln>
                <a:solidFill>
                  <a:prstClr val="white"/>
                </a:solidFill>
                <a:effectLst/>
                <a:uLnTx/>
                <a:uFillTx/>
                <a:latin typeface="Century Gothic" panose="020B0502020202020204" pitchFamily="34" charset="0"/>
                <a:ea typeface="+mn-ea"/>
                <a:cs typeface="+mn-cs"/>
              </a:rPr>
              <a:t>calcities</a:t>
            </a:r>
            <a:endParaRPr kumimoji="0" lang="en-US" sz="16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17" name="TextBox 16">
            <a:extLst>
              <a:ext uri="{FF2B5EF4-FFF2-40B4-BE49-F238E27FC236}">
                <a16:creationId xmlns:a16="http://schemas.microsoft.com/office/drawing/2014/main" id="{0B6AF562-51C6-0046-ADDF-40E14EFA1885}"/>
              </a:ext>
            </a:extLst>
          </p:cNvPr>
          <p:cNvSpPr txBox="1"/>
          <p:nvPr userDrawn="1"/>
        </p:nvSpPr>
        <p:spPr>
          <a:xfrm>
            <a:off x="7872625" y="6081264"/>
            <a:ext cx="1253634" cy="3385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a:t>
            </a:r>
            <a:r>
              <a:rPr kumimoji="0" lang="en-US" sz="1600" b="0" i="0" u="none" strike="noStrike" kern="1200" cap="none" spc="0" normalizeH="0" baseline="0" noProof="0" err="1">
                <a:ln>
                  <a:noFill/>
                </a:ln>
                <a:solidFill>
                  <a:prstClr val="white"/>
                </a:solidFill>
                <a:effectLst/>
                <a:uLnTx/>
                <a:uFillTx/>
                <a:latin typeface="Century Gothic" panose="020B0502020202020204" pitchFamily="34" charset="0"/>
                <a:ea typeface="+mn-ea"/>
                <a:cs typeface="+mn-cs"/>
              </a:rPr>
              <a:t>calcities</a:t>
            </a:r>
            <a:endParaRPr kumimoji="0" lang="en-US" sz="16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18" name="TextBox 17">
            <a:extLst>
              <a:ext uri="{FF2B5EF4-FFF2-40B4-BE49-F238E27FC236}">
                <a16:creationId xmlns:a16="http://schemas.microsoft.com/office/drawing/2014/main" id="{FEF6531B-37E5-6A43-9427-338A01B8991A}"/>
              </a:ext>
            </a:extLst>
          </p:cNvPr>
          <p:cNvSpPr txBox="1"/>
          <p:nvPr userDrawn="1"/>
        </p:nvSpPr>
        <p:spPr>
          <a:xfrm>
            <a:off x="9753600" y="6090480"/>
            <a:ext cx="1738081"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a:t>
            </a:r>
            <a:r>
              <a:rPr kumimoji="0" lang="en-US" sz="1600" b="0" i="0" u="none" strike="noStrike" kern="1200" cap="none" spc="0" normalizeH="0" baseline="0" noProof="0" err="1">
                <a:ln>
                  <a:noFill/>
                </a:ln>
                <a:solidFill>
                  <a:prstClr val="white"/>
                </a:solidFill>
                <a:effectLst/>
                <a:uLnTx/>
                <a:uFillTx/>
                <a:latin typeface="Century Gothic" panose="020B0502020202020204" pitchFamily="34" charset="0"/>
                <a:ea typeface="+mn-ea"/>
                <a:cs typeface="+mn-cs"/>
              </a:rPr>
              <a:t>calcities.org</a:t>
            </a:r>
            <a:endParaRPr kumimoji="0" lang="en-US" sz="16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28" name="Content Placeholder 27">
            <a:extLst>
              <a:ext uri="{FF2B5EF4-FFF2-40B4-BE49-F238E27FC236}">
                <a16:creationId xmlns:a16="http://schemas.microsoft.com/office/drawing/2014/main" id="{B409B1DE-C01F-4630-8B4F-29083ABDEA64}"/>
              </a:ext>
            </a:extLst>
          </p:cNvPr>
          <p:cNvSpPr>
            <a:spLocks noGrp="1"/>
          </p:cNvSpPr>
          <p:nvPr>
            <p:ph sz="quarter" idx="15"/>
          </p:nvPr>
        </p:nvSpPr>
        <p:spPr>
          <a:xfrm>
            <a:off x="2693324" y="2377440"/>
            <a:ext cx="6825816" cy="1128115"/>
          </a:xfrm>
          <a:prstGeom prst="rect">
            <a:avLst/>
          </a:prstGeom>
        </p:spPr>
        <p:txBody>
          <a:bodyPr/>
          <a:lstStyle>
            <a:lvl1pPr marL="0" indent="0" algn="ctr">
              <a:spcBef>
                <a:spcPts val="0"/>
              </a:spcBef>
              <a:buNone/>
              <a:defRPr sz="2800">
                <a:solidFill>
                  <a:srgbClr val="317297"/>
                </a:solidFill>
              </a:defRPr>
            </a:lvl1pPr>
          </a:lstStyle>
          <a:p>
            <a:pPr lvl="0"/>
            <a:r>
              <a:rPr lang="en-US"/>
              <a:t>Click to edit Master text styles</a:t>
            </a:r>
          </a:p>
        </p:txBody>
      </p:sp>
    </p:spTree>
    <p:extLst>
      <p:ext uri="{BB962C8B-B14F-4D97-AF65-F5344CB8AC3E}">
        <p14:creationId xmlns:p14="http://schemas.microsoft.com/office/powerpoint/2010/main" val="4405906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5B0FD-D521-D243-A414-380416B5AF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AE7B76F-20B5-7A47-96DF-BBA887E543FA}"/>
              </a:ext>
            </a:extLst>
          </p:cNvPr>
          <p:cNvSpPr>
            <a:spLocks noGrp="1"/>
          </p:cNvSpPr>
          <p:nvPr>
            <p:ph idx="1"/>
          </p:nvPr>
        </p:nvSpPr>
        <p:spPr>
          <a:xfrm>
            <a:off x="5183188" y="457201"/>
            <a:ext cx="6172200" cy="5403850"/>
          </a:xfrm>
          <a:prstGeom prst="rect">
            <a:avLst/>
          </a:prstGeom>
          <a:solidFill>
            <a:schemeClr val="bg2"/>
          </a:solidFill>
        </p:spPr>
        <p:txBody>
          <a:bodyPr tIns="274320"/>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CF6900D-B238-234E-BB8F-1459E52ACE38}"/>
              </a:ext>
            </a:extLst>
          </p:cNvPr>
          <p:cNvSpPr>
            <a:spLocks noGrp="1"/>
          </p:cNvSpPr>
          <p:nvPr>
            <p:ph type="body" sz="half" idx="2"/>
          </p:nvPr>
        </p:nvSpPr>
        <p:spPr>
          <a:xfrm>
            <a:off x="839788" y="2057400"/>
            <a:ext cx="3932237" cy="3811588"/>
          </a:xfrm>
          <a:prstGeom prst="rect">
            <a:avLst/>
          </a:prstGeom>
        </p:spPr>
        <p:txBody>
          <a:bodyPr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DBE1C236-25C4-FC42-B6B9-6EB6BC4E7C27}"/>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F305AC7E-6226-974F-A6F5-0FBA202BFEAA}"/>
              </a:ext>
            </a:extLst>
          </p:cNvPr>
          <p:cNvSpPr>
            <a:spLocks noGrp="1"/>
          </p:cNvSpPr>
          <p:nvPr>
            <p:ph type="sldNum" sz="quarter" idx="12"/>
          </p:nvPr>
        </p:nvSpPr>
        <p:spPr/>
        <p:txBody>
          <a:bodyPr/>
          <a:lstStyle/>
          <a:p>
            <a:fld id="{B5405C48-853C-B84D-B21B-D6D599F83FFD}" type="slidenum">
              <a:rPr lang="en-US" smtClean="0"/>
              <a:t>‹#›</a:t>
            </a:fld>
            <a:endParaRPr lang="en-US"/>
          </a:p>
        </p:txBody>
      </p:sp>
    </p:spTree>
    <p:extLst>
      <p:ext uri="{BB962C8B-B14F-4D97-AF65-F5344CB8AC3E}">
        <p14:creationId xmlns:p14="http://schemas.microsoft.com/office/powerpoint/2010/main" val="28700220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DDCA-730D-6540-8B76-9078D599BA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7BBA82-17C9-3B40-93A6-966269908C84}"/>
              </a:ext>
            </a:extLst>
          </p:cNvPr>
          <p:cNvSpPr>
            <a:spLocks noGrp="1"/>
          </p:cNvSpPr>
          <p:nvPr>
            <p:ph type="pic" idx="1"/>
          </p:nvPr>
        </p:nvSpPr>
        <p:spPr>
          <a:xfrm>
            <a:off x="5183188" y="457201"/>
            <a:ext cx="617220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3D581BC-7A31-8944-A81F-CF4EEECB3CEA}"/>
              </a:ext>
            </a:extLst>
          </p:cNvPr>
          <p:cNvSpPr>
            <a:spLocks noGrp="1"/>
          </p:cNvSpPr>
          <p:nvPr>
            <p:ph type="body" sz="half" idx="2"/>
          </p:nvPr>
        </p:nvSpPr>
        <p:spPr>
          <a:xfrm>
            <a:off x="839788" y="2057400"/>
            <a:ext cx="3932237" cy="3811588"/>
          </a:xfrm>
          <a:prstGeom prst="rect">
            <a:avLst/>
          </a:prstGeom>
        </p:spPr>
        <p:txBody>
          <a:bodyPr lIns="274320"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F9E23C-7D52-474F-AAE9-0437A7E1B8CF}"/>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D6B70740-1377-3C47-AB4F-B365408800AA}"/>
              </a:ext>
            </a:extLst>
          </p:cNvPr>
          <p:cNvSpPr>
            <a:spLocks noGrp="1"/>
          </p:cNvSpPr>
          <p:nvPr>
            <p:ph type="sldNum" sz="quarter" idx="12"/>
          </p:nvPr>
        </p:nvSpPr>
        <p:spPr/>
        <p:txBody>
          <a:bodyPr/>
          <a:lstStyle/>
          <a:p>
            <a:fld id="{B5405C48-853C-B84D-B21B-D6D599F83FFD}" type="slidenum">
              <a:rPr lang="en-US" smtClean="0"/>
              <a:t>‹#›</a:t>
            </a:fld>
            <a:endParaRPr lang="en-US"/>
          </a:p>
        </p:txBody>
      </p:sp>
    </p:spTree>
    <p:extLst>
      <p:ext uri="{BB962C8B-B14F-4D97-AF65-F5344CB8AC3E}">
        <p14:creationId xmlns:p14="http://schemas.microsoft.com/office/powerpoint/2010/main" val="6411393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Primary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B6D54-970A-47A9-8DF3-A7D9931819D5}"/>
              </a:ext>
            </a:extLst>
          </p:cNvPr>
          <p:cNvSpPr/>
          <p:nvPr userDrawn="1"/>
        </p:nvSpPr>
        <p:spPr>
          <a:xfrm>
            <a:off x="-100584" y="-64008"/>
            <a:ext cx="12292584" cy="6922008"/>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F2287C8A-F9C9-43CC-B525-915AB524F5DC}"/>
              </a:ext>
            </a:extLst>
          </p:cNvPr>
          <p:cNvSpPr/>
          <p:nvPr userDrawn="1"/>
        </p:nvSpPr>
        <p:spPr>
          <a:xfrm>
            <a:off x="-218661" y="2047992"/>
            <a:ext cx="4353558"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ooter Placeholder 2">
            <a:extLst>
              <a:ext uri="{FF2B5EF4-FFF2-40B4-BE49-F238E27FC236}">
                <a16:creationId xmlns:a16="http://schemas.microsoft.com/office/drawing/2014/main" id="{B09E3E9F-65C8-4E11-BE7F-19F62CFD8F8F}"/>
              </a:ext>
            </a:extLst>
          </p:cNvPr>
          <p:cNvSpPr>
            <a:spLocks noGrp="1"/>
          </p:cNvSpPr>
          <p:nvPr>
            <p:ph type="ftr" sz="quarter" idx="10"/>
          </p:nvPr>
        </p:nvSpPr>
        <p:spPr/>
        <p:txBody>
          <a:bodyPr/>
          <a:lstStyle/>
          <a:p>
            <a:endParaRPr lang="en-US" dirty="0"/>
          </a:p>
        </p:txBody>
      </p:sp>
      <p:sp>
        <p:nvSpPr>
          <p:cNvPr id="4" name="Slide Number Placeholder 3">
            <a:extLst>
              <a:ext uri="{FF2B5EF4-FFF2-40B4-BE49-F238E27FC236}">
                <a16:creationId xmlns:a16="http://schemas.microsoft.com/office/drawing/2014/main" id="{D501DDB5-5CD0-48A0-973E-431513B18FBB}"/>
              </a:ext>
            </a:extLst>
          </p:cNvPr>
          <p:cNvSpPr>
            <a:spLocks noGrp="1"/>
          </p:cNvSpPr>
          <p:nvPr>
            <p:ph type="sldNum" sz="quarter" idx="11"/>
          </p:nvPr>
        </p:nvSpPr>
        <p:spPr/>
        <p:txBody>
          <a:bodyPr/>
          <a:lstStyle/>
          <a:p>
            <a:fld id="{B5405C48-853C-B84D-B21B-D6D599F83FFD}" type="slidenum">
              <a:rPr lang="en-US" smtClean="0"/>
              <a:pPr/>
              <a:t>‹#›</a:t>
            </a:fld>
            <a:endParaRPr lang="en-US" dirty="0"/>
          </a:p>
        </p:txBody>
      </p:sp>
      <p:pic>
        <p:nvPicPr>
          <p:cNvPr id="7" name="Picture 6">
            <a:extLst>
              <a:ext uri="{FF2B5EF4-FFF2-40B4-BE49-F238E27FC236}">
                <a16:creationId xmlns:a16="http://schemas.microsoft.com/office/drawing/2014/main" id="{74B941E6-2595-4F61-805C-303A2F5665EB}"/>
              </a:ext>
            </a:extLst>
          </p:cNvPr>
          <p:cNvPicPr>
            <a:picLocks noChangeAspect="1"/>
          </p:cNvPicPr>
          <p:nvPr userDrawn="1"/>
        </p:nvPicPr>
        <p:blipFill>
          <a:blip r:embed="rId2"/>
          <a:srcRect/>
          <a:stretch/>
        </p:blipFill>
        <p:spPr>
          <a:xfrm>
            <a:off x="358256" y="2269498"/>
            <a:ext cx="3293410" cy="1441028"/>
          </a:xfrm>
          <a:prstGeom prst="rect">
            <a:avLst/>
          </a:prstGeom>
        </p:spPr>
      </p:pic>
      <p:sp>
        <p:nvSpPr>
          <p:cNvPr id="8" name="Rectangle 7">
            <a:extLst>
              <a:ext uri="{FF2B5EF4-FFF2-40B4-BE49-F238E27FC236}">
                <a16:creationId xmlns:a16="http://schemas.microsoft.com/office/drawing/2014/main" id="{091721B7-EA91-4698-AE58-03D0C77B0D93}"/>
              </a:ext>
            </a:extLst>
          </p:cNvPr>
          <p:cNvSpPr/>
          <p:nvPr userDrawn="1"/>
        </p:nvSpPr>
        <p:spPr>
          <a:xfrm>
            <a:off x="4328481" y="2051919"/>
            <a:ext cx="7929780"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95C9D3EF-B5A0-425F-9DC5-731EE4642F4F}"/>
              </a:ext>
            </a:extLst>
          </p:cNvPr>
          <p:cNvSpPr txBox="1"/>
          <p:nvPr userDrawn="1"/>
        </p:nvSpPr>
        <p:spPr>
          <a:xfrm>
            <a:off x="217579" y="3868943"/>
            <a:ext cx="4069080" cy="584775"/>
          </a:xfrm>
          <a:prstGeom prst="rect">
            <a:avLst/>
          </a:prstGeom>
          <a:noFill/>
        </p:spPr>
        <p:txBody>
          <a:bodyPr wrap="square" rtlCol="0">
            <a:spAutoFit/>
          </a:bodyPr>
          <a:lstStyle/>
          <a:p>
            <a:r>
              <a:rPr lang="en-US" sz="1600" dirty="0">
                <a:solidFill>
                  <a:srgbClr val="317297"/>
                </a:solidFill>
                <a:latin typeface="Gotham Medium" pitchFamily="2" charset="0"/>
                <a:cs typeface="Gotham Medium" pitchFamily="2" charset="0"/>
              </a:rPr>
              <a:t>Strengthening California Cities </a:t>
            </a:r>
          </a:p>
          <a:p>
            <a:r>
              <a:rPr lang="en-US" sz="1600" dirty="0">
                <a:solidFill>
                  <a:srgbClr val="317297"/>
                </a:solidFill>
                <a:latin typeface="Gotham Medium" pitchFamily="2" charset="0"/>
                <a:cs typeface="Gotham Medium" pitchFamily="2" charset="0"/>
              </a:rPr>
              <a:t>through Advocacy and Education</a:t>
            </a:r>
          </a:p>
        </p:txBody>
      </p:sp>
      <p:sp>
        <p:nvSpPr>
          <p:cNvPr id="13" name="TextBox 12">
            <a:extLst>
              <a:ext uri="{FF2B5EF4-FFF2-40B4-BE49-F238E27FC236}">
                <a16:creationId xmlns:a16="http://schemas.microsoft.com/office/drawing/2014/main" id="{9F4BACC9-A154-4EDC-99D6-C1C5C9F0A95B}"/>
              </a:ext>
            </a:extLst>
          </p:cNvPr>
          <p:cNvSpPr txBox="1"/>
          <p:nvPr userDrawn="1"/>
        </p:nvSpPr>
        <p:spPr>
          <a:xfrm>
            <a:off x="6894841" y="5988110"/>
            <a:ext cx="5058751" cy="400110"/>
          </a:xfrm>
          <a:prstGeom prst="rect">
            <a:avLst/>
          </a:prstGeom>
          <a:noFill/>
        </p:spPr>
        <p:txBody>
          <a:bodyPr wrap="square" rtlCol="0">
            <a:spAutoFit/>
          </a:bodyPr>
          <a:lstStyle/>
          <a:p>
            <a:pPr algn="r"/>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78525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3F74A7A-5A84-00FF-5837-0397EC775441}"/>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5"/>
            <a:ext cx="11350752" cy="97764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dirty="0"/>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8" name="Rectangle 7">
            <a:extLst>
              <a:ext uri="{FF2B5EF4-FFF2-40B4-BE49-F238E27FC236}">
                <a16:creationId xmlns:a16="http://schemas.microsoft.com/office/drawing/2014/main" id="{34EE9A24-E05B-4DA4-AE57-2BF9B44D3252}"/>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31144A5B-3FF2-4DE9-9855-E8E3D6BDBDFD}"/>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pic>
        <p:nvPicPr>
          <p:cNvPr id="13" name="Picture 12">
            <a:extLst>
              <a:ext uri="{FF2B5EF4-FFF2-40B4-BE49-F238E27FC236}">
                <a16:creationId xmlns:a16="http://schemas.microsoft.com/office/drawing/2014/main" id="{0D780096-B914-4EB8-98E6-C311A969D60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TextBox 3">
            <a:extLst>
              <a:ext uri="{FF2B5EF4-FFF2-40B4-BE49-F238E27FC236}">
                <a16:creationId xmlns:a16="http://schemas.microsoft.com/office/drawing/2014/main" id="{C1E50921-2D7A-2422-9BAB-9FBCC4A4779B}"/>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17" name="Picture 16">
            <a:extLst>
              <a:ext uri="{FF2B5EF4-FFF2-40B4-BE49-F238E27FC236}">
                <a16:creationId xmlns:a16="http://schemas.microsoft.com/office/drawing/2014/main" id="{78F424A2-7EBB-A655-40A0-EB6142B83E4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8" name="Picture 17">
            <a:extLst>
              <a:ext uri="{FF2B5EF4-FFF2-40B4-BE49-F238E27FC236}">
                <a16:creationId xmlns:a16="http://schemas.microsoft.com/office/drawing/2014/main" id="{B0A44EB2-F91D-FF18-4351-9C15108451B9}"/>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19" name="Picture 18">
            <a:extLst>
              <a:ext uri="{FF2B5EF4-FFF2-40B4-BE49-F238E27FC236}">
                <a16:creationId xmlns:a16="http://schemas.microsoft.com/office/drawing/2014/main" id="{C4353540-775B-810C-BDC0-CE61E42A3E1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0" name="Picture 19">
            <a:extLst>
              <a:ext uri="{FF2B5EF4-FFF2-40B4-BE49-F238E27FC236}">
                <a16:creationId xmlns:a16="http://schemas.microsoft.com/office/drawing/2014/main" id="{55AE9A36-FCA7-67E3-7708-164C105617CC}"/>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1" name="Picture 20">
            <a:extLst>
              <a:ext uri="{FF2B5EF4-FFF2-40B4-BE49-F238E27FC236}">
                <a16:creationId xmlns:a16="http://schemas.microsoft.com/office/drawing/2014/main" id="{80E8183D-925D-9236-74E0-C0DEABF37056}"/>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2" name="TextBox 21">
            <a:extLst>
              <a:ext uri="{FF2B5EF4-FFF2-40B4-BE49-F238E27FC236}">
                <a16:creationId xmlns:a16="http://schemas.microsoft.com/office/drawing/2014/main" id="{FD8A1EEA-21E2-53D3-609C-899B340B9906}"/>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13421773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006E6BC-E69C-40A3-ADA7-15C8F2B167EA}"/>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6"/>
            <a:ext cx="11350752" cy="91997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dirty="0"/>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7" name="Content Placeholder 2">
            <a:extLst>
              <a:ext uri="{FF2B5EF4-FFF2-40B4-BE49-F238E27FC236}">
                <a16:creationId xmlns:a16="http://schemas.microsoft.com/office/drawing/2014/main" id="{EB7377DC-DA9B-48CC-BF83-0B7CE4608B3E}"/>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380B2A07-1B64-4243-8552-024B91250335}"/>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1EA344D7-9954-4D7B-B7BA-7FDA737EA861}"/>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sp>
        <p:nvSpPr>
          <p:cNvPr id="12" name="TextBox 11">
            <a:extLst>
              <a:ext uri="{FF2B5EF4-FFF2-40B4-BE49-F238E27FC236}">
                <a16:creationId xmlns:a16="http://schemas.microsoft.com/office/drawing/2014/main" id="{B458BF4C-962A-4EAD-B9BE-37447E8FC127}"/>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13" name="Picture 12">
            <a:extLst>
              <a:ext uri="{FF2B5EF4-FFF2-40B4-BE49-F238E27FC236}">
                <a16:creationId xmlns:a16="http://schemas.microsoft.com/office/drawing/2014/main" id="{28074896-C4CD-4A77-93D1-3F2C6DB2AD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pic>
        <p:nvPicPr>
          <p:cNvPr id="15" name="Picture 14">
            <a:extLst>
              <a:ext uri="{FF2B5EF4-FFF2-40B4-BE49-F238E27FC236}">
                <a16:creationId xmlns:a16="http://schemas.microsoft.com/office/drawing/2014/main" id="{4410A11D-EF8D-44C6-8042-4A7509A22393}"/>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6" name="Picture 15">
            <a:extLst>
              <a:ext uri="{FF2B5EF4-FFF2-40B4-BE49-F238E27FC236}">
                <a16:creationId xmlns:a16="http://schemas.microsoft.com/office/drawing/2014/main" id="{AF05E042-3FB2-479F-A385-EE96784C0BE5}"/>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4" name="Picture 3">
            <a:extLst>
              <a:ext uri="{FF2B5EF4-FFF2-40B4-BE49-F238E27FC236}">
                <a16:creationId xmlns:a16="http://schemas.microsoft.com/office/drawing/2014/main" id="{23950CDF-E20E-079B-56A7-5D5AF8447BF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18" name="Picture 17">
            <a:extLst>
              <a:ext uri="{FF2B5EF4-FFF2-40B4-BE49-F238E27FC236}">
                <a16:creationId xmlns:a16="http://schemas.microsoft.com/office/drawing/2014/main" id="{BAD842F4-4970-AF7A-E2B1-2BB23523B063}"/>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19" name="Picture 18">
            <a:extLst>
              <a:ext uri="{FF2B5EF4-FFF2-40B4-BE49-F238E27FC236}">
                <a16:creationId xmlns:a16="http://schemas.microsoft.com/office/drawing/2014/main" id="{2161C1E9-8FD9-6BAB-263D-DAB2BCCD36B5}"/>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0" name="TextBox 19">
            <a:extLst>
              <a:ext uri="{FF2B5EF4-FFF2-40B4-BE49-F238E27FC236}">
                <a16:creationId xmlns:a16="http://schemas.microsoft.com/office/drawing/2014/main" id="{390F02AC-BA19-3C5C-F31E-D9FA35CCA7B0}"/>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23313303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B9FF9C0-9D21-A54A-B8DF-71C1064AAE9C}"/>
              </a:ext>
            </a:extLst>
          </p:cNvPr>
          <p:cNvSpPr/>
          <p:nvPr userDrawn="1"/>
        </p:nvSpPr>
        <p:spPr>
          <a:xfrm>
            <a:off x="6007284" y="6214761"/>
            <a:ext cx="3791872"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 name="Title 1">
            <a:extLst>
              <a:ext uri="{FF2B5EF4-FFF2-40B4-BE49-F238E27FC236}">
                <a16:creationId xmlns:a16="http://schemas.microsoft.com/office/drawing/2014/main" id="{0B11053A-D092-BC47-85D4-83DFC873BD22}"/>
              </a:ext>
            </a:extLst>
          </p:cNvPr>
          <p:cNvSpPr>
            <a:spLocks noGrp="1"/>
          </p:cNvSpPr>
          <p:nvPr>
            <p:ph type="title"/>
          </p:nvPr>
        </p:nvSpPr>
        <p:spPr>
          <a:xfrm>
            <a:off x="831850" y="1494952"/>
            <a:ext cx="105156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153837-6051-3E4B-A52B-9C715B7FFA7C}"/>
              </a:ext>
            </a:extLst>
          </p:cNvPr>
          <p:cNvSpPr>
            <a:spLocks noGrp="1"/>
          </p:cNvSpPr>
          <p:nvPr>
            <p:ph type="body" idx="1"/>
          </p:nvPr>
        </p:nvSpPr>
        <p:spPr>
          <a:xfrm>
            <a:off x="831850" y="4569919"/>
            <a:ext cx="10515600" cy="996690"/>
          </a:xfrm>
          <a:prstGeom prst="rect">
            <a:avLst/>
          </a:prstGeom>
        </p:spPr>
        <p:txBody>
          <a:bodyPr lIns="27432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6AD76E5D-4D8F-9B4D-B462-2EAB28631C70}"/>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8" name="TextBox 7">
            <a:extLst>
              <a:ext uri="{FF2B5EF4-FFF2-40B4-BE49-F238E27FC236}">
                <a16:creationId xmlns:a16="http://schemas.microsoft.com/office/drawing/2014/main" id="{18675FB8-52EF-894A-9B41-8BF87ADECD67}"/>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dirty="0">
                <a:solidFill>
                  <a:schemeClr val="bg1"/>
                </a:solidFill>
                <a:latin typeface="Century Gothic" panose="020B0502020202020204" pitchFamily="34" charset="0"/>
              </a:rPr>
              <a:t>Strengthening California Cities through Advocacy and Education</a:t>
            </a:r>
          </a:p>
        </p:txBody>
      </p:sp>
      <p:pic>
        <p:nvPicPr>
          <p:cNvPr id="15" name="Picture 14">
            <a:extLst>
              <a:ext uri="{FF2B5EF4-FFF2-40B4-BE49-F238E27FC236}">
                <a16:creationId xmlns:a16="http://schemas.microsoft.com/office/drawing/2014/main" id="{1DD22EDA-8878-5B4A-9935-8361CFBFC4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Rectangle 3">
            <a:extLst>
              <a:ext uri="{FF2B5EF4-FFF2-40B4-BE49-F238E27FC236}">
                <a16:creationId xmlns:a16="http://schemas.microsoft.com/office/drawing/2014/main" id="{7723BF8F-7E08-78A7-FF0A-5A27B0ADB260}"/>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4" name="TextBox 23">
            <a:extLst>
              <a:ext uri="{FF2B5EF4-FFF2-40B4-BE49-F238E27FC236}">
                <a16:creationId xmlns:a16="http://schemas.microsoft.com/office/drawing/2014/main" id="{846FCA68-65A7-0752-B9CD-9E40CC37C80A}"/>
              </a:ext>
            </a:extLst>
          </p:cNvPr>
          <p:cNvSpPr txBox="1"/>
          <p:nvPr userDrawn="1"/>
        </p:nvSpPr>
        <p:spPr>
          <a:xfrm>
            <a:off x="8545732" y="6298426"/>
            <a:ext cx="1394493" cy="261610"/>
          </a:xfrm>
          <a:prstGeom prst="rect">
            <a:avLst/>
          </a:prstGeom>
          <a:noFill/>
        </p:spPr>
        <p:txBody>
          <a:bodyPr wrap="square" rtlCol="0">
            <a:spAutoFit/>
          </a:bodyPr>
          <a:lstStyle/>
          <a:p>
            <a:r>
              <a:rPr lang="en-US" sz="1100" dirty="0">
                <a:solidFill>
                  <a:schemeClr val="bg1"/>
                </a:solidFill>
                <a:latin typeface="Century Gothic" panose="020B0502020202020204" pitchFamily="34" charset="0"/>
              </a:rPr>
              <a:t>www.calcities.org</a:t>
            </a:r>
          </a:p>
        </p:txBody>
      </p:sp>
      <p:pic>
        <p:nvPicPr>
          <p:cNvPr id="25" name="Picture 24">
            <a:extLst>
              <a:ext uri="{FF2B5EF4-FFF2-40B4-BE49-F238E27FC236}">
                <a16:creationId xmlns:a16="http://schemas.microsoft.com/office/drawing/2014/main" id="{EA2D8E07-6FC1-3C55-4C69-53FF4B81688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26" name="Picture 25">
            <a:extLst>
              <a:ext uri="{FF2B5EF4-FFF2-40B4-BE49-F238E27FC236}">
                <a16:creationId xmlns:a16="http://schemas.microsoft.com/office/drawing/2014/main" id="{CB3834CD-C2AB-BEB3-29B7-76CD022CCF10}"/>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27" name="Picture 26">
            <a:extLst>
              <a:ext uri="{FF2B5EF4-FFF2-40B4-BE49-F238E27FC236}">
                <a16:creationId xmlns:a16="http://schemas.microsoft.com/office/drawing/2014/main" id="{894DB506-3CAD-B76F-E87E-911CFEC3B0C7}"/>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8" name="Picture 27">
            <a:extLst>
              <a:ext uri="{FF2B5EF4-FFF2-40B4-BE49-F238E27FC236}">
                <a16:creationId xmlns:a16="http://schemas.microsoft.com/office/drawing/2014/main" id="{8489FB71-E833-D8EF-60FF-EB071E1BAB97}"/>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9" name="Picture 28">
            <a:extLst>
              <a:ext uri="{FF2B5EF4-FFF2-40B4-BE49-F238E27FC236}">
                <a16:creationId xmlns:a16="http://schemas.microsoft.com/office/drawing/2014/main" id="{F64A0007-6EF9-61E3-3B13-AFE31A3941B3}"/>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30" name="TextBox 29">
            <a:extLst>
              <a:ext uri="{FF2B5EF4-FFF2-40B4-BE49-F238E27FC236}">
                <a16:creationId xmlns:a16="http://schemas.microsoft.com/office/drawing/2014/main" id="{D00C148E-23E4-D234-780C-3893D07DE6B0}"/>
              </a:ext>
            </a:extLst>
          </p:cNvPr>
          <p:cNvSpPr txBox="1"/>
          <p:nvPr userDrawn="1"/>
        </p:nvSpPr>
        <p:spPr>
          <a:xfrm>
            <a:off x="6194107" y="6290732"/>
            <a:ext cx="887582"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14980115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E6B0-E6AE-FC44-9C1E-9157E47F3E22}"/>
              </a:ext>
            </a:extLst>
          </p:cNvPr>
          <p:cNvSpPr>
            <a:spLocks noGrp="1"/>
          </p:cNvSpPr>
          <p:nvPr>
            <p:ph type="title"/>
          </p:nvPr>
        </p:nvSpPr>
        <p:spPr>
          <a:xfrm>
            <a:off x="838200" y="365125"/>
            <a:ext cx="11353800" cy="106825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E4E612-D82F-8047-9A4A-926B1865E0C1}"/>
              </a:ext>
            </a:extLst>
          </p:cNvPr>
          <p:cNvSpPr>
            <a:spLocks noGrp="1"/>
          </p:cNvSpPr>
          <p:nvPr>
            <p:ph sz="half" idx="1"/>
          </p:nvPr>
        </p:nvSpPr>
        <p:spPr>
          <a:xfrm>
            <a:off x="838200" y="1825625"/>
            <a:ext cx="5181600" cy="4351338"/>
          </a:xfrm>
          <a:prstGeom prst="rect">
            <a:avLst/>
          </a:prstGeom>
        </p:spPr>
        <p:txBody>
          <a:bodyPr/>
          <a:lstStyle>
            <a:lvl1pPr>
              <a:buSzPct val="100000"/>
              <a:defRPr sz="2800"/>
            </a:lvl1pPr>
            <a:lvl2pPr marL="800100" indent="-228600">
              <a:buClr>
                <a:srgbClr val="F99D31"/>
              </a:buClr>
              <a:buSzPct val="100000"/>
              <a:buFont typeface="Wingdings" panose="05000000000000000000" pitchFamily="2" charset="2"/>
              <a:buChar char="§"/>
              <a:defRPr sz="2400"/>
            </a:lvl2pPr>
            <a:lvl3pPr marL="1257300" indent="-228600">
              <a:buSzPct val="100000"/>
              <a:buFont typeface="Wingdings" panose="05000000000000000000" pitchFamily="2" charset="2"/>
              <a:buChar char="§"/>
              <a:defRPr sz="2200"/>
            </a:lvl3pPr>
            <a:lvl4pPr marL="1657350" indent="-228600">
              <a:buClr>
                <a:srgbClr val="FFC222"/>
              </a:buClr>
              <a:buSzPct val="100000"/>
              <a:buFont typeface="Arial" panose="020B0604020202020204" pitchFamily="34" charset="0"/>
              <a:buChar char="•"/>
              <a:defRPr/>
            </a:lvl4pPr>
            <a:lvl5pPr marL="2114550" marR="0" indent="-228600" algn="l" defTabSz="914400" rtl="0" eaLnBrk="1" fontAlgn="auto" latinLnBrk="0" hangingPunct="1">
              <a:lnSpc>
                <a:spcPct val="90000"/>
              </a:lnSpc>
              <a:spcBef>
                <a:spcPts val="500"/>
              </a:spcBef>
              <a:spcAft>
                <a:spcPts val="0"/>
              </a:spcAft>
              <a:buClr>
                <a:schemeClr val="accent1"/>
              </a:buClr>
              <a:buSzPct val="100000"/>
              <a:buFont typeface="Arial" panose="020B0604020202020204" pitchFamily="34" charset="0"/>
              <a:buChar char="•"/>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552CE454-5B07-644C-99C2-BE72A4F5D132}"/>
              </a:ext>
            </a:extLst>
          </p:cNvPr>
          <p:cNvSpPr>
            <a:spLocks noGrp="1"/>
          </p:cNvSpPr>
          <p:nvPr>
            <p:ph sz="half" idx="2"/>
          </p:nvPr>
        </p:nvSpPr>
        <p:spPr>
          <a:xfrm>
            <a:off x="6172200" y="1825625"/>
            <a:ext cx="5181600" cy="4351338"/>
          </a:xfrm>
          <a:prstGeom prst="rect">
            <a:avLst/>
          </a:prstGeom>
        </p:spPr>
        <p:txBody>
          <a:bodyPr/>
          <a:lstStyle>
            <a:lvl1pPr>
              <a:buSzPct val="100000"/>
              <a:defRPr sz="2800"/>
            </a:lvl1pPr>
            <a:lvl2pPr>
              <a:buClr>
                <a:srgbClr val="F99D31"/>
              </a:buClr>
              <a:buSzPct val="100000"/>
              <a:defRPr/>
            </a:lvl2pPr>
            <a:lvl3pPr marL="1257300" indent="-228600">
              <a:buSzPct val="100000"/>
              <a:buFont typeface="Wingdings" panose="05000000000000000000" pitchFamily="2" charset="2"/>
              <a:buChar char="§"/>
              <a:defRPr/>
            </a:lvl3pPr>
            <a:lvl4pPr marL="1657350" indent="-228600">
              <a:buSzPct val="100000"/>
              <a:buFont typeface="Arial" panose="020B0604020202020204" pitchFamily="34" charset="0"/>
              <a:buChar char="•"/>
              <a:defRPr/>
            </a:lvl4pPr>
            <a:lvl5pPr>
              <a:buSzPct val="10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8D14A65B-C782-6947-A3EE-348103E301AD}"/>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65834FCF-1F8F-1744-836D-39373772E649}"/>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3AF7A10A-96EA-09C1-49E6-11FE10285F9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407652296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FAEF7-F784-8245-BBD2-59678DDA4B54}"/>
              </a:ext>
            </a:extLst>
          </p:cNvPr>
          <p:cNvSpPr>
            <a:spLocks noGrp="1"/>
          </p:cNvSpPr>
          <p:nvPr>
            <p:ph type="title"/>
          </p:nvPr>
        </p:nvSpPr>
        <p:spPr>
          <a:xfrm>
            <a:off x="839788" y="365125"/>
            <a:ext cx="1135221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DC8E61-47EB-AB45-8B84-4AC9FDC9E7EF}"/>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D9E7C9-C515-0245-BE8F-1CB39B9C77A4}"/>
              </a:ext>
            </a:extLst>
          </p:cNvPr>
          <p:cNvSpPr>
            <a:spLocks noGrp="1"/>
          </p:cNvSpPr>
          <p:nvPr>
            <p:ph sz="half" idx="2"/>
          </p:nvPr>
        </p:nvSpPr>
        <p:spPr>
          <a:xfrm>
            <a:off x="839788" y="2505075"/>
            <a:ext cx="5157787" cy="3684588"/>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B1A475F-6640-F142-A51B-36C755D4699D}"/>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Footer Placeholder 7">
            <a:extLst>
              <a:ext uri="{FF2B5EF4-FFF2-40B4-BE49-F238E27FC236}">
                <a16:creationId xmlns:a16="http://schemas.microsoft.com/office/drawing/2014/main" id="{B272463F-2062-9D4F-B8FB-EF113B4BB841}"/>
              </a:ext>
            </a:extLst>
          </p:cNvPr>
          <p:cNvSpPr>
            <a:spLocks noGrp="1"/>
          </p:cNvSpPr>
          <p:nvPr>
            <p:ph type="ftr" sz="quarter" idx="11"/>
          </p:nvPr>
        </p:nvSpPr>
        <p:spPr>
          <a:xfrm>
            <a:off x="838200" y="6356350"/>
            <a:ext cx="7315199" cy="365125"/>
          </a:xfrm>
        </p:spPr>
        <p:txBody>
          <a:bodyPr/>
          <a:lstStyle/>
          <a:p>
            <a:endParaRPr lang="en-US" dirty="0"/>
          </a:p>
        </p:txBody>
      </p:sp>
      <p:sp>
        <p:nvSpPr>
          <p:cNvPr id="9" name="Slide Number Placeholder 8">
            <a:extLst>
              <a:ext uri="{FF2B5EF4-FFF2-40B4-BE49-F238E27FC236}">
                <a16:creationId xmlns:a16="http://schemas.microsoft.com/office/drawing/2014/main" id="{FCFC8EA0-E9A7-074C-BD5D-1B4F65C24952}"/>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10" name="Content Placeholder 3">
            <a:extLst>
              <a:ext uri="{FF2B5EF4-FFF2-40B4-BE49-F238E27FC236}">
                <a16:creationId xmlns:a16="http://schemas.microsoft.com/office/drawing/2014/main" id="{2602D48B-350E-4035-906A-3958101321C1}"/>
              </a:ext>
            </a:extLst>
          </p:cNvPr>
          <p:cNvSpPr>
            <a:spLocks noGrp="1"/>
          </p:cNvSpPr>
          <p:nvPr>
            <p:ph sz="half" idx="13"/>
          </p:nvPr>
        </p:nvSpPr>
        <p:spPr>
          <a:xfrm>
            <a:off x="6172201" y="2541123"/>
            <a:ext cx="5183188" cy="3642902"/>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a:extLst>
              <a:ext uri="{FF2B5EF4-FFF2-40B4-BE49-F238E27FC236}">
                <a16:creationId xmlns:a16="http://schemas.microsoft.com/office/drawing/2014/main" id="{8CA4FDC1-0775-B1AF-8E5D-79BFD1946DB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3227568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159-9147-2148-B94E-4F0D5F5395C8}"/>
              </a:ext>
            </a:extLst>
          </p:cNvPr>
          <p:cNvSpPr>
            <a:spLocks noGrp="1"/>
          </p:cNvSpPr>
          <p:nvPr>
            <p:ph type="title"/>
          </p:nvPr>
        </p:nvSpPr>
        <p:spPr>
          <a:xfrm>
            <a:off x="838200" y="365126"/>
            <a:ext cx="11353800" cy="1068258"/>
          </a:xfrm>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1740507D-46AB-DB41-AEFC-D8719C3B72A6}"/>
              </a:ext>
            </a:extLst>
          </p:cNvPr>
          <p:cNvSpPr>
            <a:spLocks noGrp="1"/>
          </p:cNvSpPr>
          <p:nvPr>
            <p:ph type="ftr" sz="quarter" idx="11"/>
          </p:nvPr>
        </p:nvSpPr>
        <p:spPr>
          <a:xfrm>
            <a:off x="838200" y="6356350"/>
            <a:ext cx="7315200" cy="365125"/>
          </a:xfrm>
        </p:spPr>
        <p:txBody>
          <a:bodyPr/>
          <a:lstStyle/>
          <a:p>
            <a:endParaRPr lang="en-US" dirty="0"/>
          </a:p>
        </p:txBody>
      </p:sp>
      <p:sp>
        <p:nvSpPr>
          <p:cNvPr id="5" name="Slide Number Placeholder 4">
            <a:extLst>
              <a:ext uri="{FF2B5EF4-FFF2-40B4-BE49-F238E27FC236}">
                <a16:creationId xmlns:a16="http://schemas.microsoft.com/office/drawing/2014/main" id="{CCDFD34D-92A9-3649-9EB5-37C1B5CD7970}"/>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3" name="Picture 2">
            <a:extLst>
              <a:ext uri="{FF2B5EF4-FFF2-40B4-BE49-F238E27FC236}">
                <a16:creationId xmlns:a16="http://schemas.microsoft.com/office/drawing/2014/main" id="{4702A7A3-1392-33E8-BAF6-EE252D98289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8692820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4" name="Text Placeholder 23">
            <a:extLst>
              <a:ext uri="{FF2B5EF4-FFF2-40B4-BE49-F238E27FC236}">
                <a16:creationId xmlns:a16="http://schemas.microsoft.com/office/drawing/2014/main" id="{D3CB4FCA-F14C-E646-BE8E-CBE85C45090F}"/>
              </a:ext>
            </a:extLst>
          </p:cNvPr>
          <p:cNvSpPr>
            <a:spLocks noGrp="1"/>
          </p:cNvSpPr>
          <p:nvPr>
            <p:ph type="body" sz="quarter" idx="14" hasCustomPrompt="1"/>
          </p:nvPr>
        </p:nvSpPr>
        <p:spPr>
          <a:xfrm>
            <a:off x="2478858" y="351555"/>
            <a:ext cx="7221468" cy="1595438"/>
          </a:xfrm>
          <a:prstGeom prst="rect">
            <a:avLst/>
          </a:prstGeom>
          <a:solidFill>
            <a:schemeClr val="bg1"/>
          </a:solidFill>
        </p:spPr>
        <p:txBody>
          <a:bodyPr lIns="274320" tIns="182880" rIns="274320">
            <a:noAutofit/>
          </a:bodyPr>
          <a:lstStyle>
            <a:lvl1pPr marL="0" indent="0" algn="ctr">
              <a:buFontTx/>
              <a:buNone/>
              <a:defRPr sz="8800" b="1" cap="all" spc="-150" baseline="0">
                <a:solidFill>
                  <a:schemeClr val="accent1"/>
                </a:solidFill>
              </a:defRPr>
            </a:lvl1pPr>
          </a:lstStyle>
          <a:p>
            <a:pPr lvl="0"/>
            <a:r>
              <a:rPr lang="en-US" dirty="0"/>
              <a:t>Thank You</a:t>
            </a:r>
          </a:p>
        </p:txBody>
      </p:sp>
      <p:pic>
        <p:nvPicPr>
          <p:cNvPr id="5" name="Picture 4">
            <a:extLst>
              <a:ext uri="{FF2B5EF4-FFF2-40B4-BE49-F238E27FC236}">
                <a16:creationId xmlns:a16="http://schemas.microsoft.com/office/drawing/2014/main" id="{C565BB4F-4A21-8D45-A43A-E9CF342CE5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97338" y="3891346"/>
            <a:ext cx="3182370" cy="1392443"/>
          </a:xfrm>
          <a:prstGeom prst="rect">
            <a:avLst/>
          </a:prstGeom>
        </p:spPr>
      </p:pic>
      <p:sp>
        <p:nvSpPr>
          <p:cNvPr id="11" name="Rectangle 10">
            <a:extLst>
              <a:ext uri="{FF2B5EF4-FFF2-40B4-BE49-F238E27FC236}">
                <a16:creationId xmlns:a16="http://schemas.microsoft.com/office/drawing/2014/main" id="{6FA51511-95CA-DE43-8515-2AD009B79293}"/>
              </a:ext>
            </a:extLst>
          </p:cNvPr>
          <p:cNvSpPr/>
          <p:nvPr userDrawn="1"/>
        </p:nvSpPr>
        <p:spPr>
          <a:xfrm>
            <a:off x="0" y="5846126"/>
            <a:ext cx="4744721"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5C8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C597C55-2553-F843-B3EF-33BE3A4146F8}"/>
              </a:ext>
            </a:extLst>
          </p:cNvPr>
          <p:cNvSpPr txBox="1"/>
          <p:nvPr userDrawn="1"/>
        </p:nvSpPr>
        <p:spPr>
          <a:xfrm>
            <a:off x="415636" y="5935089"/>
            <a:ext cx="4098327" cy="61555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Strengthening California Cities through Advocacy and Education</a:t>
            </a:r>
          </a:p>
        </p:txBody>
      </p:sp>
      <p:sp>
        <p:nvSpPr>
          <p:cNvPr id="28" name="Content Placeholder 27">
            <a:extLst>
              <a:ext uri="{FF2B5EF4-FFF2-40B4-BE49-F238E27FC236}">
                <a16:creationId xmlns:a16="http://schemas.microsoft.com/office/drawing/2014/main" id="{B409B1DE-C01F-4630-8B4F-29083ABDEA64}"/>
              </a:ext>
            </a:extLst>
          </p:cNvPr>
          <p:cNvSpPr>
            <a:spLocks noGrp="1"/>
          </p:cNvSpPr>
          <p:nvPr>
            <p:ph sz="quarter" idx="15"/>
          </p:nvPr>
        </p:nvSpPr>
        <p:spPr>
          <a:xfrm>
            <a:off x="2693324" y="2377440"/>
            <a:ext cx="6825816" cy="1128115"/>
          </a:xfrm>
          <a:prstGeom prst="rect">
            <a:avLst/>
          </a:prstGeom>
        </p:spPr>
        <p:txBody>
          <a:bodyPr/>
          <a:lstStyle>
            <a:lvl1pPr marL="0" indent="0" algn="ctr">
              <a:spcBef>
                <a:spcPts val="0"/>
              </a:spcBef>
              <a:buNone/>
              <a:defRPr sz="2800">
                <a:solidFill>
                  <a:srgbClr val="317297"/>
                </a:solidFill>
              </a:defRPr>
            </a:lvl1pPr>
          </a:lstStyle>
          <a:p>
            <a:pPr lvl="0"/>
            <a:r>
              <a:rPr lang="en-US"/>
              <a:t>Click to edit Master text styles</a:t>
            </a:r>
          </a:p>
        </p:txBody>
      </p:sp>
      <p:sp>
        <p:nvSpPr>
          <p:cNvPr id="2" name="Rectangle 1">
            <a:extLst>
              <a:ext uri="{FF2B5EF4-FFF2-40B4-BE49-F238E27FC236}">
                <a16:creationId xmlns:a16="http://schemas.microsoft.com/office/drawing/2014/main" id="{5F628983-BDE3-23AF-A0D6-9DB24CF325F4}"/>
              </a:ext>
            </a:extLst>
          </p:cNvPr>
          <p:cNvSpPr/>
          <p:nvPr userDrawn="1"/>
        </p:nvSpPr>
        <p:spPr>
          <a:xfrm>
            <a:off x="4901514" y="5846126"/>
            <a:ext cx="7000340"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5C8E"/>
              </a:solidFill>
            </a:endParaRPr>
          </a:p>
        </p:txBody>
      </p:sp>
      <p:sp>
        <p:nvSpPr>
          <p:cNvPr id="22" name="TextBox 21">
            <a:extLst>
              <a:ext uri="{FF2B5EF4-FFF2-40B4-BE49-F238E27FC236}">
                <a16:creationId xmlns:a16="http://schemas.microsoft.com/office/drawing/2014/main" id="{7D10F876-F1A4-DE67-3AA6-87D0ACE3C8CC}"/>
              </a:ext>
            </a:extLst>
          </p:cNvPr>
          <p:cNvSpPr txBox="1"/>
          <p:nvPr userDrawn="1"/>
        </p:nvSpPr>
        <p:spPr>
          <a:xfrm>
            <a:off x="9473420" y="6079495"/>
            <a:ext cx="2068927" cy="338554"/>
          </a:xfrm>
          <a:prstGeom prst="rect">
            <a:avLst/>
          </a:prstGeom>
          <a:noFill/>
        </p:spPr>
        <p:txBody>
          <a:bodyPr wrap="square" rtlCol="0">
            <a:spAutoFit/>
          </a:bodyPr>
          <a:lstStyle/>
          <a:p>
            <a:r>
              <a:rPr lang="en-US" sz="1600" dirty="0">
                <a:solidFill>
                  <a:schemeClr val="bg1"/>
                </a:solidFill>
                <a:latin typeface="Century Gothic" panose="020B0502020202020204" pitchFamily="34" charset="0"/>
              </a:rPr>
              <a:t>www.calcities.org</a:t>
            </a:r>
          </a:p>
        </p:txBody>
      </p:sp>
      <p:pic>
        <p:nvPicPr>
          <p:cNvPr id="23" name="Picture 22">
            <a:extLst>
              <a:ext uri="{FF2B5EF4-FFF2-40B4-BE49-F238E27FC236}">
                <a16:creationId xmlns:a16="http://schemas.microsoft.com/office/drawing/2014/main" id="{FF2B4C1A-505C-C172-D55D-0AB1C63ECDCB}"/>
              </a:ext>
            </a:extLst>
          </p:cNvPr>
          <p:cNvPicPr>
            <a:picLocks noChangeAspect="1"/>
          </p:cNvPicPr>
          <p:nvPr userDrawn="1"/>
        </p:nvPicPr>
        <p:blipFill>
          <a:blip r:embed="rId3"/>
          <a:stretch>
            <a:fillRect/>
          </a:stretch>
        </p:blipFill>
        <p:spPr>
          <a:xfrm>
            <a:off x="6750290" y="6123135"/>
            <a:ext cx="114216" cy="251275"/>
          </a:xfrm>
          <a:prstGeom prst="rect">
            <a:avLst/>
          </a:prstGeom>
        </p:spPr>
      </p:pic>
      <p:pic>
        <p:nvPicPr>
          <p:cNvPr id="25" name="Picture 24">
            <a:extLst>
              <a:ext uri="{FF2B5EF4-FFF2-40B4-BE49-F238E27FC236}">
                <a16:creationId xmlns:a16="http://schemas.microsoft.com/office/drawing/2014/main" id="{FF138500-9A07-60A3-8262-EC97226BD1B0}"/>
              </a:ext>
            </a:extLst>
          </p:cNvPr>
          <p:cNvPicPr>
            <a:picLocks noChangeAspect="1"/>
          </p:cNvPicPr>
          <p:nvPr userDrawn="1"/>
        </p:nvPicPr>
        <p:blipFill>
          <a:blip r:embed="rId4"/>
          <a:srcRect/>
          <a:stretch/>
        </p:blipFill>
        <p:spPr>
          <a:xfrm>
            <a:off x="7001299" y="6130607"/>
            <a:ext cx="236331" cy="236331"/>
          </a:xfrm>
          <a:prstGeom prst="rect">
            <a:avLst/>
          </a:prstGeom>
        </p:spPr>
      </p:pic>
      <p:pic>
        <p:nvPicPr>
          <p:cNvPr id="26" name="Picture 25">
            <a:extLst>
              <a:ext uri="{FF2B5EF4-FFF2-40B4-BE49-F238E27FC236}">
                <a16:creationId xmlns:a16="http://schemas.microsoft.com/office/drawing/2014/main" id="{F8676CED-8A1C-C97D-8C54-D2BAF9BA3DCD}"/>
              </a:ext>
            </a:extLst>
          </p:cNvPr>
          <p:cNvPicPr>
            <a:picLocks noChangeAspect="1"/>
          </p:cNvPicPr>
          <p:nvPr userDrawn="1"/>
        </p:nvPicPr>
        <p:blipFill>
          <a:blip r:embed="rId5"/>
          <a:srcRect/>
          <a:stretch/>
        </p:blipFill>
        <p:spPr>
          <a:xfrm>
            <a:off x="7374423" y="6105911"/>
            <a:ext cx="285723" cy="285723"/>
          </a:xfrm>
          <a:prstGeom prst="rect">
            <a:avLst/>
          </a:prstGeom>
        </p:spPr>
      </p:pic>
      <p:pic>
        <p:nvPicPr>
          <p:cNvPr id="27" name="Picture 26">
            <a:extLst>
              <a:ext uri="{FF2B5EF4-FFF2-40B4-BE49-F238E27FC236}">
                <a16:creationId xmlns:a16="http://schemas.microsoft.com/office/drawing/2014/main" id="{D227F5DC-B18C-09E5-7667-F66A8F7C3D67}"/>
              </a:ext>
            </a:extLst>
          </p:cNvPr>
          <p:cNvPicPr>
            <a:picLocks noChangeAspect="1"/>
          </p:cNvPicPr>
          <p:nvPr userDrawn="1"/>
        </p:nvPicPr>
        <p:blipFill>
          <a:blip r:embed="rId6"/>
          <a:srcRect/>
          <a:stretch/>
        </p:blipFill>
        <p:spPr>
          <a:xfrm>
            <a:off x="7796939" y="6145978"/>
            <a:ext cx="201148" cy="205589"/>
          </a:xfrm>
          <a:prstGeom prst="rect">
            <a:avLst/>
          </a:prstGeom>
        </p:spPr>
      </p:pic>
      <p:pic>
        <p:nvPicPr>
          <p:cNvPr id="29" name="Picture 28">
            <a:extLst>
              <a:ext uri="{FF2B5EF4-FFF2-40B4-BE49-F238E27FC236}">
                <a16:creationId xmlns:a16="http://schemas.microsoft.com/office/drawing/2014/main" id="{2A4B91D0-71C1-8580-38D4-CE04AB545351}"/>
              </a:ext>
            </a:extLst>
          </p:cNvPr>
          <p:cNvPicPr>
            <a:picLocks noChangeAspect="1"/>
          </p:cNvPicPr>
          <p:nvPr userDrawn="1"/>
        </p:nvPicPr>
        <p:blipFill>
          <a:blip r:embed="rId7"/>
          <a:srcRect/>
          <a:stretch/>
        </p:blipFill>
        <p:spPr>
          <a:xfrm>
            <a:off x="8134882" y="6118811"/>
            <a:ext cx="259922" cy="259922"/>
          </a:xfrm>
          <a:prstGeom prst="rect">
            <a:avLst/>
          </a:prstGeom>
        </p:spPr>
      </p:pic>
      <p:sp>
        <p:nvSpPr>
          <p:cNvPr id="30" name="TextBox 29">
            <a:extLst>
              <a:ext uri="{FF2B5EF4-FFF2-40B4-BE49-F238E27FC236}">
                <a16:creationId xmlns:a16="http://schemas.microsoft.com/office/drawing/2014/main" id="{4590734A-3EFE-4103-223E-7B97AB052B66}"/>
              </a:ext>
            </a:extLst>
          </p:cNvPr>
          <p:cNvSpPr txBox="1"/>
          <p:nvPr userDrawn="1"/>
        </p:nvSpPr>
        <p:spPr>
          <a:xfrm>
            <a:off x="5469657" y="6064106"/>
            <a:ext cx="1316853" cy="369332"/>
          </a:xfrm>
          <a:prstGeom prst="rect">
            <a:avLst/>
          </a:prstGeom>
          <a:noFill/>
        </p:spPr>
        <p:txBody>
          <a:bodyPr wrap="square" rtlCol="0">
            <a:spAutoFit/>
          </a:bodyPr>
          <a:lstStyle/>
          <a:p>
            <a:r>
              <a:rPr lang="en-US" sz="1800" dirty="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34447812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5B0FD-D521-D243-A414-380416B5AF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AE7B76F-20B5-7A47-96DF-BBA887E543FA}"/>
              </a:ext>
            </a:extLst>
          </p:cNvPr>
          <p:cNvSpPr>
            <a:spLocks noGrp="1"/>
          </p:cNvSpPr>
          <p:nvPr>
            <p:ph idx="1"/>
          </p:nvPr>
        </p:nvSpPr>
        <p:spPr>
          <a:xfrm>
            <a:off x="5183188" y="457201"/>
            <a:ext cx="6172200" cy="5403850"/>
          </a:xfrm>
          <a:prstGeom prst="rect">
            <a:avLst/>
          </a:prstGeom>
          <a:solidFill>
            <a:schemeClr val="bg2"/>
          </a:solidFill>
        </p:spPr>
        <p:txBody>
          <a:bodyPr tIns="274320"/>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CF6900D-B238-234E-BB8F-1459E52ACE38}"/>
              </a:ext>
            </a:extLst>
          </p:cNvPr>
          <p:cNvSpPr>
            <a:spLocks noGrp="1"/>
          </p:cNvSpPr>
          <p:nvPr>
            <p:ph type="body" sz="half" idx="2"/>
          </p:nvPr>
        </p:nvSpPr>
        <p:spPr>
          <a:xfrm>
            <a:off x="839788" y="2057400"/>
            <a:ext cx="3932237" cy="3811588"/>
          </a:xfrm>
          <a:prstGeom prst="rect">
            <a:avLst/>
          </a:prstGeom>
        </p:spPr>
        <p:txBody>
          <a:bodyPr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DBE1C236-25C4-FC42-B6B9-6EB6BC4E7C27}"/>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F305AC7E-6226-974F-A6F5-0FBA202BFE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AC058EA4-3328-C378-F11C-0C1313D8C9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377671282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DDCA-730D-6540-8B76-9078D599BA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37BBA82-17C9-3B40-93A6-966269908C84}"/>
              </a:ext>
            </a:extLst>
          </p:cNvPr>
          <p:cNvSpPr>
            <a:spLocks noGrp="1"/>
          </p:cNvSpPr>
          <p:nvPr>
            <p:ph type="pic" idx="1"/>
          </p:nvPr>
        </p:nvSpPr>
        <p:spPr>
          <a:xfrm>
            <a:off x="5183188" y="457201"/>
            <a:ext cx="617220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3D581BC-7A31-8944-A81F-CF4EEECB3CEA}"/>
              </a:ext>
            </a:extLst>
          </p:cNvPr>
          <p:cNvSpPr>
            <a:spLocks noGrp="1"/>
          </p:cNvSpPr>
          <p:nvPr>
            <p:ph type="body" sz="half" idx="2"/>
          </p:nvPr>
        </p:nvSpPr>
        <p:spPr>
          <a:xfrm>
            <a:off x="839788" y="2057400"/>
            <a:ext cx="3932237" cy="3811588"/>
          </a:xfrm>
          <a:prstGeom prst="rect">
            <a:avLst/>
          </a:prstGeom>
        </p:spPr>
        <p:txBody>
          <a:bodyPr lIns="274320"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F9E23C-7D52-474F-AAE9-0437A7E1B8CF}"/>
              </a:ext>
            </a:extLst>
          </p:cNvPr>
          <p:cNvSpPr>
            <a:spLocks noGrp="1"/>
          </p:cNvSpPr>
          <p:nvPr>
            <p:ph type="ftr" sz="quarter" idx="11"/>
          </p:nvPr>
        </p:nvSpPr>
        <p:spPr>
          <a:xfrm>
            <a:off x="838200" y="6356350"/>
            <a:ext cx="7315199" cy="365125"/>
          </a:xfrm>
        </p:spPr>
        <p:txBody>
          <a:bodyPr/>
          <a:lstStyle/>
          <a:p>
            <a:endParaRPr lang="en-US" dirty="0"/>
          </a:p>
        </p:txBody>
      </p:sp>
      <p:sp>
        <p:nvSpPr>
          <p:cNvPr id="7" name="Slide Number Placeholder 6">
            <a:extLst>
              <a:ext uri="{FF2B5EF4-FFF2-40B4-BE49-F238E27FC236}">
                <a16:creationId xmlns:a16="http://schemas.microsoft.com/office/drawing/2014/main" id="{D6B70740-1377-3C47-AB4F-B365408800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9A55D159-4624-F944-A3AE-BDC68CE41B6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9884714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6B929-7B8B-B3B4-B253-408E2438C5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F08154D-209D-C363-56D8-CEE17F4BF3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534CA48-1693-32AF-BBF1-FA7BFA93D7D8}"/>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5" name="Footer Placeholder 4">
            <a:extLst>
              <a:ext uri="{FF2B5EF4-FFF2-40B4-BE49-F238E27FC236}">
                <a16:creationId xmlns:a16="http://schemas.microsoft.com/office/drawing/2014/main" id="{54B8750A-8E61-C118-D792-0F9F9BB0CC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147B43-C7AD-9DB3-AB37-551A8BE85410}"/>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6968130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6F5A0-BCC5-F5EF-1A6B-B56AA84B1F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2AA8AD7-9456-3072-CF40-23A21B9AF6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C920DB-507C-7409-8F10-8DBC6C2F6552}"/>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5" name="Footer Placeholder 4">
            <a:extLst>
              <a:ext uri="{FF2B5EF4-FFF2-40B4-BE49-F238E27FC236}">
                <a16:creationId xmlns:a16="http://schemas.microsoft.com/office/drawing/2014/main" id="{C456EFA7-036A-3105-FB11-991909AF84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CA9769-E28C-C0C9-9B73-0609D0E84F6C}"/>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21711745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7B49B-6E54-EA11-3D8F-CDC7DE85FB8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E935E68-272D-F6CC-35C0-5D6D53E075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34206B4-9CB5-7593-1166-01386926D763}"/>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5" name="Footer Placeholder 4">
            <a:extLst>
              <a:ext uri="{FF2B5EF4-FFF2-40B4-BE49-F238E27FC236}">
                <a16:creationId xmlns:a16="http://schemas.microsoft.com/office/drawing/2014/main" id="{57A5C476-E009-734D-DB4F-6AB4CC9DE9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0610C9-A7C1-3677-EADE-26E39549BCC7}"/>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5469580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6F9AA-0AD6-CCB2-41AC-73C3C619E98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8BB556A-0B0A-6E34-E8DF-B412D113A2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E43D9FE-48D2-65F6-EC9A-A58FBD6D62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B0FC84-3B1B-5C26-3C04-B26A79588A43}"/>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6" name="Footer Placeholder 5">
            <a:extLst>
              <a:ext uri="{FF2B5EF4-FFF2-40B4-BE49-F238E27FC236}">
                <a16:creationId xmlns:a16="http://schemas.microsoft.com/office/drawing/2014/main" id="{D2822A02-6079-19E8-54E6-6C0E92054C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425BED-336C-8215-9D05-964E4C286D21}"/>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34046743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63E2E-F3C3-423B-269C-2DB0A56F3A4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7888CB-403F-35E4-9F7C-D29DADD6B7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5E65C1C-89DB-DF79-235C-2B7AF2EC19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A4867F-4F2E-4115-3E91-BA5328CF32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77584D-9E7E-C094-504A-3CF99338A0A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A1CB9DD-3476-938C-48AA-4027C810D2CF}"/>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8" name="Footer Placeholder 7">
            <a:extLst>
              <a:ext uri="{FF2B5EF4-FFF2-40B4-BE49-F238E27FC236}">
                <a16:creationId xmlns:a16="http://schemas.microsoft.com/office/drawing/2014/main" id="{69DA0406-D9D4-C405-B357-50B852ADD12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E6CD609-10BF-BB2F-DE76-7A5629A23D4D}"/>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2362042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50D5C-F2A3-5E3E-43F1-32FB10A8C87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570BD6A-E727-216C-789A-F969CB69C392}"/>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4" name="Footer Placeholder 3">
            <a:extLst>
              <a:ext uri="{FF2B5EF4-FFF2-40B4-BE49-F238E27FC236}">
                <a16:creationId xmlns:a16="http://schemas.microsoft.com/office/drawing/2014/main" id="{B8B46C4D-E579-C662-679E-F548587AFE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9F5CAF9-270E-881F-DA8F-0232C6B408A9}"/>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139772577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2808CD-2C52-A907-E9CC-148E5E93B93B}"/>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3" name="Footer Placeholder 2">
            <a:extLst>
              <a:ext uri="{FF2B5EF4-FFF2-40B4-BE49-F238E27FC236}">
                <a16:creationId xmlns:a16="http://schemas.microsoft.com/office/drawing/2014/main" id="{19F5E8DD-5789-5740-A6C3-4DD39A3382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8CEA56-C62E-88D8-933E-6F3C5BA744FE}"/>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6510732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C3842-147E-BED6-031C-39C5C6DE1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5BC8489-F5CC-CB1F-67F1-E7234AE69C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A9CE0F7-E9CF-E0FF-0B1D-990F84F47D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35FBFD-5FDE-6E8D-241F-128B424DFD57}"/>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6" name="Footer Placeholder 5">
            <a:extLst>
              <a:ext uri="{FF2B5EF4-FFF2-40B4-BE49-F238E27FC236}">
                <a16:creationId xmlns:a16="http://schemas.microsoft.com/office/drawing/2014/main" id="{DB0B20B2-11A1-E5D0-AED3-9727F600E5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91C088-CD4E-98AC-C9CF-773A9D9F87EA}"/>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20941784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39A2F-575A-E94D-E02B-0612AC14BA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3C49732-5DA3-284F-D220-A1631DC2AB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FDF9D52-E5B6-C718-F25E-BD9145A1E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ED4629-CD60-2812-E519-8EB61C053731}"/>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6" name="Footer Placeholder 5">
            <a:extLst>
              <a:ext uri="{FF2B5EF4-FFF2-40B4-BE49-F238E27FC236}">
                <a16:creationId xmlns:a16="http://schemas.microsoft.com/office/drawing/2014/main" id="{4FCC8D59-91B7-635E-086F-6981BF4248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13A122-6A8D-07E7-1EFA-9078025C0B89}"/>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170427262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814A4-B09F-EB73-1CC4-752EF457C1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9431D8D-8F6A-7E5E-90E5-57350F942FF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4A00B4-75E8-81D9-6A85-81B5D9FA190B}"/>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5" name="Footer Placeholder 4">
            <a:extLst>
              <a:ext uri="{FF2B5EF4-FFF2-40B4-BE49-F238E27FC236}">
                <a16:creationId xmlns:a16="http://schemas.microsoft.com/office/drawing/2014/main" id="{A1CE1A35-403A-068B-D106-150CB2E92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881B58-71C8-FAF4-D129-E01DDBE2783F}"/>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43376267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3D261A-E714-760C-3968-116C661641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24E68EE-8520-8DC1-423C-0B577B1EE7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76DAD9-B15E-9E1C-686A-BBA56A0BFAA1}"/>
              </a:ext>
            </a:extLst>
          </p:cNvPr>
          <p:cNvSpPr>
            <a:spLocks noGrp="1"/>
          </p:cNvSpPr>
          <p:nvPr>
            <p:ph type="dt" sz="half" idx="10"/>
          </p:nvPr>
        </p:nvSpPr>
        <p:spPr/>
        <p:txBody>
          <a:bodyPr/>
          <a:lstStyle/>
          <a:p>
            <a:fld id="{70683E12-1F6F-4C8F-901F-99673804ACBB}" type="datetimeFigureOut">
              <a:rPr lang="en-US" smtClean="0"/>
              <a:t>5/9/2025</a:t>
            </a:fld>
            <a:endParaRPr lang="en-US"/>
          </a:p>
        </p:txBody>
      </p:sp>
      <p:sp>
        <p:nvSpPr>
          <p:cNvPr id="5" name="Footer Placeholder 4">
            <a:extLst>
              <a:ext uri="{FF2B5EF4-FFF2-40B4-BE49-F238E27FC236}">
                <a16:creationId xmlns:a16="http://schemas.microsoft.com/office/drawing/2014/main" id="{DFD28500-6045-1035-F4C6-435D7F6AF7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635A68-6DC2-F853-512F-0C3998947A7E}"/>
              </a:ext>
            </a:extLst>
          </p:cNvPr>
          <p:cNvSpPr>
            <a:spLocks noGrp="1"/>
          </p:cNvSpPr>
          <p:nvPr>
            <p:ph type="sldNum" sz="quarter" idx="12"/>
          </p:nvPr>
        </p:nvSpPr>
        <p:spPr/>
        <p:txBody>
          <a:bodyPr/>
          <a:lstStyle/>
          <a:p>
            <a:fld id="{A2E76A19-B9C2-4490-BF72-F251D4B24F17}" type="slidenum">
              <a:rPr lang="en-US" smtClean="0"/>
              <a:t>‹#›</a:t>
            </a:fld>
            <a:endParaRPr lang="en-US"/>
          </a:p>
        </p:txBody>
      </p:sp>
    </p:spTree>
    <p:extLst>
      <p:ext uri="{BB962C8B-B14F-4D97-AF65-F5344CB8AC3E}">
        <p14:creationId xmlns:p14="http://schemas.microsoft.com/office/powerpoint/2010/main" val="1802716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4.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5.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3A406-CEFA-1C41-8B59-B682CF6B2377}"/>
              </a:ext>
            </a:extLst>
          </p:cNvPr>
          <p:cNvSpPr>
            <a:spLocks noGrp="1"/>
          </p:cNvSpPr>
          <p:nvPr>
            <p:ph type="body" idx="1"/>
          </p:nvPr>
        </p:nvSpPr>
        <p:spPr>
          <a:xfrm>
            <a:off x="838200" y="1825625"/>
            <a:ext cx="10515600" cy="4351338"/>
          </a:xfrm>
          <a:prstGeom prst="rect">
            <a:avLst/>
          </a:prstGeom>
        </p:spPr>
        <p:txBody>
          <a:bodyPr vert="horz" lIns="274320" tIns="45720" rIns="27432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91ACF950-35FF-0245-B88E-23508C0C2561}"/>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01E5557-0395-0640-86DD-0747932B9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405C48-853C-B84D-B21B-D6D599F83FFD}" type="slidenum">
              <a:rPr lang="en-US" smtClean="0"/>
              <a:pPr/>
              <a:t>‹#›</a:t>
            </a:fld>
            <a:endParaRPr lang="en-US" dirty="0"/>
          </a:p>
        </p:txBody>
      </p:sp>
      <p:sp>
        <p:nvSpPr>
          <p:cNvPr id="7" name="Rectangle 6">
            <a:extLst>
              <a:ext uri="{FF2B5EF4-FFF2-40B4-BE49-F238E27FC236}">
                <a16:creationId xmlns:a16="http://schemas.microsoft.com/office/drawing/2014/main" id="{1E83B7F7-3A23-6A49-86DD-D804E33D6E21}"/>
              </a:ext>
            </a:extLst>
          </p:cNvPr>
          <p:cNvSpPr/>
          <p:nvPr userDrawn="1"/>
        </p:nvSpPr>
        <p:spPr>
          <a:xfrm>
            <a:off x="0" y="0"/>
            <a:ext cx="12192000" cy="1094899"/>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0D21BD87-DE30-7441-B072-214E312C84D7}"/>
              </a:ext>
            </a:extLst>
          </p:cNvPr>
          <p:cNvSpPr>
            <a:spLocks noGrp="1"/>
          </p:cNvSpPr>
          <p:nvPr>
            <p:ph type="title"/>
          </p:nvPr>
        </p:nvSpPr>
        <p:spPr>
          <a:xfrm>
            <a:off x="838200" y="365125"/>
            <a:ext cx="11353800" cy="1325563"/>
          </a:xfrm>
          <a:prstGeom prst="rect">
            <a:avLst/>
          </a:prstGeom>
          <a:solidFill>
            <a:schemeClr val="bg1"/>
          </a:solidFill>
        </p:spPr>
        <p:txBody>
          <a:bodyPr vert="horz" lIns="274320" tIns="182880" rIns="91440" bIns="45720" rtlCol="0" anchor="t" anchorCtr="0">
            <a:noAutofit/>
          </a:bodyPr>
          <a:lstStyle/>
          <a:p>
            <a:r>
              <a:rPr lang="en-US" sz="4400"/>
              <a:t>Click to edit Master title style</a:t>
            </a:r>
            <a:endParaRPr lang="en-US" sz="4400" b="1" dirty="0">
              <a:solidFill>
                <a:srgbClr val="005C8E"/>
              </a:solidFill>
              <a:latin typeface="Century Gothic" panose="020B0502020202020204" pitchFamily="34" charset="0"/>
            </a:endParaRPr>
          </a:p>
        </p:txBody>
      </p:sp>
    </p:spTree>
    <p:extLst>
      <p:ext uri="{BB962C8B-B14F-4D97-AF65-F5344CB8AC3E}">
        <p14:creationId xmlns:p14="http://schemas.microsoft.com/office/powerpoint/2010/main" val="1765318034"/>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xStyles>
    <p:titleStyle>
      <a:lvl1pPr algn="l" defTabSz="914400" rtl="0" eaLnBrk="1" latinLnBrk="0" hangingPunct="1">
        <a:lnSpc>
          <a:spcPct val="90000"/>
        </a:lnSpc>
        <a:spcBef>
          <a:spcPct val="0"/>
        </a:spcBef>
        <a:buNone/>
        <a:defRPr sz="3600" b="0" i="0" u="none" kern="1200" spc="-40" baseline="0">
          <a:solidFill>
            <a:schemeClr val="accent1"/>
          </a:solidFill>
          <a:latin typeface="+mj-lt"/>
          <a:ea typeface="+mj-ea"/>
          <a:cs typeface="+mj-cs"/>
        </a:defRPr>
      </a:lvl1pPr>
    </p:titleStyle>
    <p:body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3A406-CEFA-1C41-8B59-B682CF6B2377}"/>
              </a:ext>
            </a:extLst>
          </p:cNvPr>
          <p:cNvSpPr>
            <a:spLocks noGrp="1"/>
          </p:cNvSpPr>
          <p:nvPr>
            <p:ph type="body" idx="1"/>
          </p:nvPr>
        </p:nvSpPr>
        <p:spPr>
          <a:xfrm>
            <a:off x="838200" y="1825625"/>
            <a:ext cx="10515600" cy="4351338"/>
          </a:xfrm>
          <a:prstGeom prst="rect">
            <a:avLst/>
          </a:prstGeom>
        </p:spPr>
        <p:txBody>
          <a:bodyPr vert="horz" lIns="274320" tIns="45720" rIns="27432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91ACF950-35FF-0245-B88E-23508C0C2561}"/>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01E5557-0395-0640-86DD-0747932B9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405C48-853C-B84D-B21B-D6D599F83FFD}" type="slidenum">
              <a:rPr lang="en-US" smtClean="0"/>
              <a:pPr/>
              <a:t>‹#›</a:t>
            </a:fld>
            <a:endParaRPr lang="en-US" dirty="0"/>
          </a:p>
        </p:txBody>
      </p:sp>
      <p:sp>
        <p:nvSpPr>
          <p:cNvPr id="7" name="Rectangle 6">
            <a:extLst>
              <a:ext uri="{FF2B5EF4-FFF2-40B4-BE49-F238E27FC236}">
                <a16:creationId xmlns:a16="http://schemas.microsoft.com/office/drawing/2014/main" id="{1E83B7F7-3A23-6A49-86DD-D804E33D6E21}"/>
              </a:ext>
            </a:extLst>
          </p:cNvPr>
          <p:cNvSpPr/>
          <p:nvPr userDrawn="1"/>
        </p:nvSpPr>
        <p:spPr>
          <a:xfrm>
            <a:off x="0" y="0"/>
            <a:ext cx="12192000" cy="1094899"/>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0D21BD87-DE30-7441-B072-214E312C84D7}"/>
              </a:ext>
            </a:extLst>
          </p:cNvPr>
          <p:cNvSpPr>
            <a:spLocks noGrp="1"/>
          </p:cNvSpPr>
          <p:nvPr>
            <p:ph type="title"/>
          </p:nvPr>
        </p:nvSpPr>
        <p:spPr>
          <a:xfrm>
            <a:off x="838200" y="365125"/>
            <a:ext cx="11353800" cy="1325563"/>
          </a:xfrm>
          <a:prstGeom prst="rect">
            <a:avLst/>
          </a:prstGeom>
          <a:solidFill>
            <a:schemeClr val="bg1"/>
          </a:solidFill>
        </p:spPr>
        <p:txBody>
          <a:bodyPr vert="horz" lIns="274320" tIns="182880" rIns="91440" bIns="45720" rtlCol="0" anchor="t" anchorCtr="0">
            <a:noAutofit/>
          </a:bodyPr>
          <a:lstStyle/>
          <a:p>
            <a:r>
              <a:rPr lang="en-US" sz="4400"/>
              <a:t>Click to edit Master title style</a:t>
            </a:r>
            <a:endParaRPr lang="en-US" sz="4400" b="1" dirty="0">
              <a:solidFill>
                <a:srgbClr val="005C8E"/>
              </a:solidFill>
              <a:latin typeface="Century Gothic" panose="020B0502020202020204" pitchFamily="34" charset="0"/>
            </a:endParaRPr>
          </a:p>
        </p:txBody>
      </p:sp>
    </p:spTree>
    <p:extLst>
      <p:ext uri="{BB962C8B-B14F-4D97-AF65-F5344CB8AC3E}">
        <p14:creationId xmlns:p14="http://schemas.microsoft.com/office/powerpoint/2010/main" val="189577239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txStyles>
    <p:titleStyle>
      <a:lvl1pPr algn="l" defTabSz="914400" rtl="0" eaLnBrk="1" latinLnBrk="0" hangingPunct="1">
        <a:lnSpc>
          <a:spcPct val="90000"/>
        </a:lnSpc>
        <a:spcBef>
          <a:spcPct val="0"/>
        </a:spcBef>
        <a:buNone/>
        <a:defRPr sz="3600" b="0" i="0" u="none" kern="1200" spc="-40" baseline="0">
          <a:solidFill>
            <a:schemeClr val="accent1"/>
          </a:solidFill>
          <a:latin typeface="+mj-lt"/>
          <a:ea typeface="+mj-ea"/>
          <a:cs typeface="+mj-cs"/>
        </a:defRPr>
      </a:lvl1pPr>
    </p:titleStyle>
    <p:body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3A406-CEFA-1C41-8B59-B682CF6B2377}"/>
              </a:ext>
            </a:extLst>
          </p:cNvPr>
          <p:cNvSpPr>
            <a:spLocks noGrp="1"/>
          </p:cNvSpPr>
          <p:nvPr>
            <p:ph type="body" idx="1"/>
          </p:nvPr>
        </p:nvSpPr>
        <p:spPr>
          <a:xfrm>
            <a:off x="838200" y="1825625"/>
            <a:ext cx="10515600" cy="4351338"/>
          </a:xfrm>
          <a:prstGeom prst="rect">
            <a:avLst/>
          </a:prstGeom>
        </p:spPr>
        <p:txBody>
          <a:bodyPr vert="horz" lIns="274320" tIns="45720" rIns="27432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91ACF950-35FF-0245-B88E-23508C0C2561}"/>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01E5557-0395-0640-86DD-0747932B9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405C48-853C-B84D-B21B-D6D599F83FFD}" type="slidenum">
              <a:rPr lang="en-US" smtClean="0"/>
              <a:pPr/>
              <a:t>‹#›</a:t>
            </a:fld>
            <a:endParaRPr lang="en-US"/>
          </a:p>
        </p:txBody>
      </p:sp>
      <p:sp>
        <p:nvSpPr>
          <p:cNvPr id="7" name="Rectangle 6">
            <a:extLst>
              <a:ext uri="{FF2B5EF4-FFF2-40B4-BE49-F238E27FC236}">
                <a16:creationId xmlns:a16="http://schemas.microsoft.com/office/drawing/2014/main" id="{1E83B7F7-3A23-6A49-86DD-D804E33D6E21}"/>
              </a:ext>
            </a:extLst>
          </p:cNvPr>
          <p:cNvSpPr/>
          <p:nvPr userDrawn="1"/>
        </p:nvSpPr>
        <p:spPr>
          <a:xfrm>
            <a:off x="0" y="0"/>
            <a:ext cx="12192000" cy="1094899"/>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D21BD87-DE30-7441-B072-214E312C84D7}"/>
              </a:ext>
            </a:extLst>
          </p:cNvPr>
          <p:cNvSpPr>
            <a:spLocks noGrp="1"/>
          </p:cNvSpPr>
          <p:nvPr>
            <p:ph type="title"/>
          </p:nvPr>
        </p:nvSpPr>
        <p:spPr>
          <a:xfrm>
            <a:off x="838200" y="365125"/>
            <a:ext cx="11353800" cy="1325563"/>
          </a:xfrm>
          <a:prstGeom prst="rect">
            <a:avLst/>
          </a:prstGeom>
          <a:solidFill>
            <a:schemeClr val="bg1"/>
          </a:solidFill>
        </p:spPr>
        <p:txBody>
          <a:bodyPr vert="horz" lIns="274320" tIns="182880" rIns="91440" bIns="45720" rtlCol="0" anchor="t" anchorCtr="0">
            <a:noAutofit/>
          </a:bodyPr>
          <a:lstStyle/>
          <a:p>
            <a:r>
              <a:rPr lang="en-US" sz="4400"/>
              <a:t>Click to edit Master title style</a:t>
            </a:r>
            <a:endParaRPr lang="en-US" sz="4400" b="1">
              <a:solidFill>
                <a:srgbClr val="005C8E"/>
              </a:solidFill>
              <a:latin typeface="Century Gothic" panose="020B0502020202020204" pitchFamily="34" charset="0"/>
            </a:endParaRPr>
          </a:p>
        </p:txBody>
      </p:sp>
    </p:spTree>
    <p:extLst>
      <p:ext uri="{BB962C8B-B14F-4D97-AF65-F5344CB8AC3E}">
        <p14:creationId xmlns:p14="http://schemas.microsoft.com/office/powerpoint/2010/main" val="428766862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l" defTabSz="914400" rtl="0" eaLnBrk="1" latinLnBrk="0" hangingPunct="1">
        <a:lnSpc>
          <a:spcPct val="90000"/>
        </a:lnSpc>
        <a:spcBef>
          <a:spcPct val="0"/>
        </a:spcBef>
        <a:buNone/>
        <a:defRPr sz="3600" b="0" i="0" u="none" kern="1200" spc="-40" baseline="0">
          <a:solidFill>
            <a:schemeClr val="accent1"/>
          </a:solidFill>
          <a:latin typeface="+mj-lt"/>
          <a:ea typeface="+mj-ea"/>
          <a:cs typeface="+mj-cs"/>
        </a:defRPr>
      </a:lvl1pPr>
    </p:titleStyle>
    <p:body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3A406-CEFA-1C41-8B59-B682CF6B2377}"/>
              </a:ext>
            </a:extLst>
          </p:cNvPr>
          <p:cNvSpPr>
            <a:spLocks noGrp="1"/>
          </p:cNvSpPr>
          <p:nvPr>
            <p:ph type="body" idx="1"/>
          </p:nvPr>
        </p:nvSpPr>
        <p:spPr>
          <a:xfrm>
            <a:off x="838200" y="1825625"/>
            <a:ext cx="10515600" cy="4351338"/>
          </a:xfrm>
          <a:prstGeom prst="rect">
            <a:avLst/>
          </a:prstGeom>
        </p:spPr>
        <p:txBody>
          <a:bodyPr vert="horz" lIns="274320" tIns="45720" rIns="27432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91ACF950-35FF-0245-B88E-23508C0C2561}"/>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01E5557-0395-0640-86DD-0747932B9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405C48-853C-B84D-B21B-D6D599F83FFD}" type="slidenum">
              <a:rPr lang="en-US" smtClean="0"/>
              <a:pPr/>
              <a:t>‹#›</a:t>
            </a:fld>
            <a:endParaRPr lang="en-US" dirty="0"/>
          </a:p>
        </p:txBody>
      </p:sp>
      <p:sp>
        <p:nvSpPr>
          <p:cNvPr id="7" name="Rectangle 6">
            <a:extLst>
              <a:ext uri="{FF2B5EF4-FFF2-40B4-BE49-F238E27FC236}">
                <a16:creationId xmlns:a16="http://schemas.microsoft.com/office/drawing/2014/main" id="{1E83B7F7-3A23-6A49-86DD-D804E33D6E21}"/>
              </a:ext>
            </a:extLst>
          </p:cNvPr>
          <p:cNvSpPr/>
          <p:nvPr userDrawn="1"/>
        </p:nvSpPr>
        <p:spPr>
          <a:xfrm>
            <a:off x="0" y="0"/>
            <a:ext cx="12192000" cy="1094899"/>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0D21BD87-DE30-7441-B072-214E312C84D7}"/>
              </a:ext>
            </a:extLst>
          </p:cNvPr>
          <p:cNvSpPr>
            <a:spLocks noGrp="1"/>
          </p:cNvSpPr>
          <p:nvPr>
            <p:ph type="title"/>
          </p:nvPr>
        </p:nvSpPr>
        <p:spPr>
          <a:xfrm>
            <a:off x="838200" y="365125"/>
            <a:ext cx="11353800" cy="1325563"/>
          </a:xfrm>
          <a:prstGeom prst="rect">
            <a:avLst/>
          </a:prstGeom>
          <a:solidFill>
            <a:schemeClr val="bg1"/>
          </a:solidFill>
        </p:spPr>
        <p:txBody>
          <a:bodyPr vert="horz" lIns="274320" tIns="182880" rIns="91440" bIns="45720" rtlCol="0" anchor="t" anchorCtr="0">
            <a:noAutofit/>
          </a:bodyPr>
          <a:lstStyle/>
          <a:p>
            <a:r>
              <a:rPr lang="en-US" sz="4400"/>
              <a:t>Click to edit Master title style</a:t>
            </a:r>
            <a:endParaRPr lang="en-US" sz="4400" b="1" dirty="0">
              <a:solidFill>
                <a:srgbClr val="005C8E"/>
              </a:solidFill>
              <a:latin typeface="Century Gothic" panose="020B0502020202020204" pitchFamily="34" charset="0"/>
            </a:endParaRPr>
          </a:p>
        </p:txBody>
      </p:sp>
    </p:spTree>
    <p:extLst>
      <p:ext uri="{BB962C8B-B14F-4D97-AF65-F5344CB8AC3E}">
        <p14:creationId xmlns:p14="http://schemas.microsoft.com/office/powerpoint/2010/main" val="2770782228"/>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Lst>
  <p:txStyles>
    <p:titleStyle>
      <a:lvl1pPr algn="l" defTabSz="914400" rtl="0" eaLnBrk="1" latinLnBrk="0" hangingPunct="1">
        <a:lnSpc>
          <a:spcPct val="90000"/>
        </a:lnSpc>
        <a:spcBef>
          <a:spcPct val="0"/>
        </a:spcBef>
        <a:buNone/>
        <a:defRPr sz="3600" b="0" i="0" u="none" kern="1200" spc="-40" baseline="0">
          <a:solidFill>
            <a:schemeClr val="accent1"/>
          </a:solidFill>
          <a:latin typeface="+mj-lt"/>
          <a:ea typeface="+mj-ea"/>
          <a:cs typeface="+mj-cs"/>
        </a:defRPr>
      </a:lvl1pPr>
    </p:titleStyle>
    <p:body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A07297-B845-9F8B-5B0F-9F0868B65B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5EC4E92-4057-2E32-A62D-C077D99EA3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B57A4B-BFE0-5E04-D419-07878E3427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683E12-1F6F-4C8F-901F-99673804ACBB}" type="datetimeFigureOut">
              <a:rPr lang="en-US" smtClean="0"/>
              <a:t>5/9/2025</a:t>
            </a:fld>
            <a:endParaRPr lang="en-US"/>
          </a:p>
        </p:txBody>
      </p:sp>
      <p:sp>
        <p:nvSpPr>
          <p:cNvPr id="5" name="Footer Placeholder 4">
            <a:extLst>
              <a:ext uri="{FF2B5EF4-FFF2-40B4-BE49-F238E27FC236}">
                <a16:creationId xmlns:a16="http://schemas.microsoft.com/office/drawing/2014/main" id="{54B07215-7847-0356-6613-D2211ED639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FD2A9A8-7E88-18B7-2E05-0189670C49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E76A19-B9C2-4490-BF72-F251D4B24F17}" type="slidenum">
              <a:rPr lang="en-US" smtClean="0"/>
              <a:t>‹#›</a:t>
            </a:fld>
            <a:endParaRPr lang="en-US"/>
          </a:p>
        </p:txBody>
      </p:sp>
    </p:spTree>
    <p:extLst>
      <p:ext uri="{BB962C8B-B14F-4D97-AF65-F5344CB8AC3E}">
        <p14:creationId xmlns:p14="http://schemas.microsoft.com/office/powerpoint/2010/main" val="900552413"/>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42.xml"/><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7.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SB%20496&amp;t=bill"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1022&amp;t=bill"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SB%2086&amp;t=bill"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SB%20710&amp;t=bill"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hyperlink" Target="https://ctweb.capitoltrack.com/public/publishbillinfo.aspx?bi=m8F4oAhR5X3%2bau83oYBjBx74WXD4ckdxuK3BHGs0bLZN3qp3PAxHecEF96wnlZV1"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888&amp;t=bill"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SB%2038&amp;t=bill"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650&amp;t=bill"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sb%2079&amp;t=bill"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1383&amp;t=bill"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339&amp;t=bill"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465&amp;t=bill"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846&amp;t=bill"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SB%20454&amp;t=bill"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AB%20262&amp;t=bill"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ctweb.capitoltrack.com/public/search.aspx?id=ad485199-37cd-42cd-8217-d19b4d257119&amp;session=25&amp;s=sb%20569&amp;t=bill"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hyperlink" Target="https://ctweb.capitoltrack.com/public/search.aspx?id=ad485199-37cd-42cd-8217-d19b4d257119&amp;session=25&amp;s=sb%2016&amp;t=bill"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18F818-A10F-4D02-995A-330B04B31E31}"/>
              </a:ext>
            </a:extLst>
          </p:cNvPr>
          <p:cNvSpPr txBox="1"/>
          <p:nvPr/>
        </p:nvSpPr>
        <p:spPr>
          <a:xfrm>
            <a:off x="217579" y="806613"/>
            <a:ext cx="4494276"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C222"/>
                </a:solidFill>
                <a:effectLst/>
                <a:uLnTx/>
                <a:uFillTx/>
                <a:latin typeface="Century Gothic" panose="020B0502020202020204" pitchFamily="34" charset="0"/>
                <a:ea typeface="+mn-ea"/>
                <a:cs typeface="+mn-cs"/>
              </a:rPr>
              <a:t>Webinars for Cities</a:t>
            </a:r>
          </a:p>
        </p:txBody>
      </p:sp>
      <p:sp>
        <p:nvSpPr>
          <p:cNvPr id="3" name="TextBox 2">
            <a:extLst>
              <a:ext uri="{FF2B5EF4-FFF2-40B4-BE49-F238E27FC236}">
                <a16:creationId xmlns:a16="http://schemas.microsoft.com/office/drawing/2014/main" id="{FA5CD47D-60C8-4DB9-95EA-B9D1943659AC}"/>
              </a:ext>
            </a:extLst>
          </p:cNvPr>
          <p:cNvSpPr txBox="1"/>
          <p:nvPr/>
        </p:nvSpPr>
        <p:spPr>
          <a:xfrm>
            <a:off x="4522573" y="2310374"/>
            <a:ext cx="7359603" cy="156966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317297"/>
                </a:solidFill>
                <a:effectLst/>
                <a:uLnTx/>
                <a:uFillTx/>
                <a:latin typeface="Century Gothic" panose="020B0502020202020204" pitchFamily="34" charset="0"/>
                <a:ea typeface="+mn-ea"/>
                <a:cs typeface="+mn-cs"/>
              </a:rPr>
              <a:t>Appropriations Watch: Key Bills for Cities</a:t>
            </a:r>
          </a:p>
        </p:txBody>
      </p:sp>
      <p:sp>
        <p:nvSpPr>
          <p:cNvPr id="4" name="TextBox 3">
            <a:extLst>
              <a:ext uri="{FF2B5EF4-FFF2-40B4-BE49-F238E27FC236}">
                <a16:creationId xmlns:a16="http://schemas.microsoft.com/office/drawing/2014/main" id="{DF4B034E-9824-437C-A6BB-FC480069D0DC}"/>
              </a:ext>
            </a:extLst>
          </p:cNvPr>
          <p:cNvSpPr txBox="1"/>
          <p:nvPr/>
        </p:nvSpPr>
        <p:spPr>
          <a:xfrm>
            <a:off x="8405720" y="806613"/>
            <a:ext cx="3547872" cy="492443"/>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C222"/>
                </a:solidFill>
                <a:effectLst/>
                <a:uLnTx/>
                <a:uFillTx/>
                <a:latin typeface="Century Gothic" panose="020B0502020202020204" pitchFamily="34" charset="0"/>
                <a:ea typeface="+mn-ea"/>
                <a:cs typeface="+mn-cs"/>
              </a:rPr>
              <a:t>May 12, 2025</a:t>
            </a:r>
          </a:p>
        </p:txBody>
      </p:sp>
      <p:sp>
        <p:nvSpPr>
          <p:cNvPr id="5" name="TextBox 4">
            <a:extLst>
              <a:ext uri="{FF2B5EF4-FFF2-40B4-BE49-F238E27FC236}">
                <a16:creationId xmlns:a16="http://schemas.microsoft.com/office/drawing/2014/main" id="{B05A1F1F-E4D5-4291-8F93-ED3163A6E96D}"/>
              </a:ext>
            </a:extLst>
          </p:cNvPr>
          <p:cNvSpPr txBox="1"/>
          <p:nvPr/>
        </p:nvSpPr>
        <p:spPr>
          <a:xfrm>
            <a:off x="4214490" y="5076913"/>
            <a:ext cx="7739103" cy="64633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entury Gothic" panose="020B0502020202020204" pitchFamily="34" charset="0"/>
                <a:ea typeface="Calibri" panose="020F0502020204030204" pitchFamily="34" charset="0"/>
                <a:cs typeface="Arial" panose="020B0604020202020204" pitchFamily="34" charset="0"/>
              </a:rPr>
              <a:t>Speakers: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entury Gothic" panose="020B0502020202020204" pitchFamily="34" charset="0"/>
                <a:ea typeface="Calibri" panose="020F0502020204030204" pitchFamily="34" charset="0"/>
                <a:cs typeface="Arial" panose="020B0604020202020204" pitchFamily="34" charset="0"/>
              </a:rPr>
              <a:t>Cal Cities Legislative Team</a:t>
            </a: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mn-cs"/>
            </a:endParaRPr>
          </a:p>
        </p:txBody>
      </p:sp>
    </p:spTree>
    <p:extLst>
      <p:ext uri="{BB962C8B-B14F-4D97-AF65-F5344CB8AC3E}">
        <p14:creationId xmlns:p14="http://schemas.microsoft.com/office/powerpoint/2010/main" val="1998150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FA13A-E7CF-448B-96A0-5893F78B78A9}"/>
              </a:ext>
            </a:extLst>
          </p:cNvPr>
          <p:cNvSpPr>
            <a:spLocks noGrp="1"/>
          </p:cNvSpPr>
          <p:nvPr>
            <p:ph type="title"/>
          </p:nvPr>
        </p:nvSpPr>
        <p:spPr/>
        <p:txBody>
          <a:bodyPr/>
          <a:lstStyle/>
          <a:p>
            <a:r>
              <a:rPr lang="en-US" u="sng" dirty="0"/>
              <a:t>Housekeeping Notes</a:t>
            </a:r>
          </a:p>
        </p:txBody>
      </p:sp>
      <p:sp>
        <p:nvSpPr>
          <p:cNvPr id="3" name="Content Placeholder 2">
            <a:extLst>
              <a:ext uri="{FF2B5EF4-FFF2-40B4-BE49-F238E27FC236}">
                <a16:creationId xmlns:a16="http://schemas.microsoft.com/office/drawing/2014/main" id="{A329EE52-FBE4-4B3E-B9DD-1DDE23F89C9B}"/>
              </a:ext>
            </a:extLst>
          </p:cNvPr>
          <p:cNvSpPr>
            <a:spLocks noGrp="1"/>
          </p:cNvSpPr>
          <p:nvPr>
            <p:ph idx="4294967295"/>
          </p:nvPr>
        </p:nvSpPr>
        <p:spPr>
          <a:xfrm>
            <a:off x="838200" y="1825625"/>
            <a:ext cx="10515600" cy="4351338"/>
          </a:xfrm>
          <a:prstGeom prst="rect">
            <a:avLst/>
          </a:prstGeom>
        </p:spPr>
        <p:txBody>
          <a:bodyPr/>
          <a:lstStyle/>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This session is being recorded </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Attendees are muted </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Q&amp;A is available throughout the webinar</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To write in a question, select the Q&amp;A button on your  tool bar  </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Following the presentation, the recording and slides will be shared with </a:t>
            </a:r>
            <a:r>
              <a:rPr lang="en-US" dirty="0">
                <a:solidFill>
                  <a:srgbClr val="000000"/>
                </a:solidFill>
                <a:latin typeface="Century Gothic" panose="020F0302020204030204"/>
              </a:rPr>
              <a:t>registrants</a:t>
            </a:r>
            <a:endPar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endParaRPr lang="en-US" dirty="0"/>
          </a:p>
        </p:txBody>
      </p:sp>
    </p:spTree>
    <p:extLst>
      <p:ext uri="{BB962C8B-B14F-4D97-AF65-F5344CB8AC3E}">
        <p14:creationId xmlns:p14="http://schemas.microsoft.com/office/powerpoint/2010/main" val="3334630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0F1BAF2-68B9-3E8B-39A4-60E7CE325D0C}"/>
              </a:ext>
            </a:extLst>
          </p:cNvPr>
          <p:cNvPicPr>
            <a:picLocks noChangeAspect="1"/>
          </p:cNvPicPr>
          <p:nvPr/>
        </p:nvPicPr>
        <p:blipFill>
          <a:blip r:embed="rId2">
            <a:extLst>
              <a:ext uri="{28A0092B-C50C-407E-A947-70E740481C1C}">
                <a14:useLocalDpi xmlns:a14="http://schemas.microsoft.com/office/drawing/2010/main" val="0"/>
              </a:ext>
            </a:extLst>
          </a:blip>
          <a:srcRect t="375" b="375"/>
          <a:stretch/>
        </p:blipFill>
        <p:spPr>
          <a:xfrm>
            <a:off x="0" y="0"/>
            <a:ext cx="12284036" cy="6858000"/>
          </a:xfrm>
          <a:prstGeom prst="rect">
            <a:avLst/>
          </a:prstGeom>
        </p:spPr>
      </p:pic>
      <p:pic>
        <p:nvPicPr>
          <p:cNvPr id="3" name="Picture 2">
            <a:extLst>
              <a:ext uri="{FF2B5EF4-FFF2-40B4-BE49-F238E27FC236}">
                <a16:creationId xmlns:a16="http://schemas.microsoft.com/office/drawing/2014/main" id="{B5B60F40-B05A-C1AF-BF1F-B022580488CD}"/>
              </a:ext>
            </a:extLst>
          </p:cNvPr>
          <p:cNvPicPr>
            <a:picLocks noChangeAspect="1"/>
          </p:cNvPicPr>
          <p:nvPr/>
        </p:nvPicPr>
        <p:blipFill>
          <a:blip r:embed="rId3">
            <a:extLst>
              <a:ext uri="{28A0092B-C50C-407E-A947-70E740481C1C}">
                <a14:useLocalDpi xmlns:a14="http://schemas.microsoft.com/office/drawing/2010/main" val="0"/>
              </a:ext>
            </a:extLst>
          </a:blip>
          <a:srcRect l="45899" t="-34" r="10221" b="-106"/>
          <a:stretch/>
        </p:blipFill>
        <p:spPr>
          <a:xfrm>
            <a:off x="6934202" y="1"/>
            <a:ext cx="5349834" cy="6867524"/>
          </a:xfrm>
          <a:prstGeom prst="rect">
            <a:avLst/>
          </a:prstGeom>
        </p:spPr>
      </p:pic>
      <p:pic>
        <p:nvPicPr>
          <p:cNvPr id="18" name="Picture 17" descr="A logo with text overlay&#10;&#10;Description automatically generated">
            <a:extLst>
              <a:ext uri="{FF2B5EF4-FFF2-40B4-BE49-F238E27FC236}">
                <a16:creationId xmlns:a16="http://schemas.microsoft.com/office/drawing/2014/main" id="{3C4D5FE0-B40C-BA82-ACC5-1F0C40EF5D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399" y="247560"/>
            <a:ext cx="2927388" cy="1282168"/>
          </a:xfrm>
          <a:prstGeom prst="rect">
            <a:avLst/>
          </a:prstGeom>
        </p:spPr>
      </p:pic>
      <p:pic>
        <p:nvPicPr>
          <p:cNvPr id="20" name="Picture 19" descr="A yellow letter on a black background&#10;&#10;Description automatically generated">
            <a:extLst>
              <a:ext uri="{FF2B5EF4-FFF2-40B4-BE49-F238E27FC236}">
                <a16:creationId xmlns:a16="http://schemas.microsoft.com/office/drawing/2014/main" id="{F00F7DF9-71FC-3652-D203-A0C62B7EE1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956" y="2045233"/>
            <a:ext cx="6274511" cy="1282168"/>
          </a:xfrm>
          <a:prstGeom prst="rect">
            <a:avLst/>
          </a:prstGeom>
        </p:spPr>
      </p:pic>
      <p:sp>
        <p:nvSpPr>
          <p:cNvPr id="21" name="TextBox 20">
            <a:extLst>
              <a:ext uri="{FF2B5EF4-FFF2-40B4-BE49-F238E27FC236}">
                <a16:creationId xmlns:a16="http://schemas.microsoft.com/office/drawing/2014/main" id="{ED0C535F-4123-07C3-DEC7-666DE0E59CC9}"/>
              </a:ext>
            </a:extLst>
          </p:cNvPr>
          <p:cNvSpPr txBox="1"/>
          <p:nvPr/>
        </p:nvSpPr>
        <p:spPr>
          <a:xfrm>
            <a:off x="351259" y="3306339"/>
            <a:ext cx="6469246"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150" normalizeH="0" baseline="0" noProof="0" dirty="0">
                <a:ln>
                  <a:noFill/>
                </a:ln>
                <a:solidFill>
                  <a:srgbClr val="F99D31"/>
                </a:solidFill>
                <a:effectLst/>
                <a:uLnTx/>
                <a:uFillTx/>
                <a:latin typeface="Century Gothic" panose="020B0502020202020204" pitchFamily="34" charset="0"/>
                <a:ea typeface="+mn-ea"/>
                <a:cs typeface="+mn-cs"/>
              </a:rPr>
              <a:t>CONFERENCE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150" normalizeH="0" baseline="0" noProof="0" dirty="0">
                <a:ln>
                  <a:noFill/>
                </a:ln>
                <a:solidFill>
                  <a:srgbClr val="F99D31"/>
                </a:solidFill>
                <a:effectLst/>
                <a:uLnTx/>
                <a:uFillTx/>
                <a:latin typeface="Century Gothic" panose="020B0502020202020204" pitchFamily="34" charset="0"/>
                <a:ea typeface="+mn-ea"/>
                <a:cs typeface="+mn-cs"/>
              </a:rPr>
              <a:t>AND EXPO</a:t>
            </a:r>
          </a:p>
        </p:txBody>
      </p:sp>
      <p:sp>
        <p:nvSpPr>
          <p:cNvPr id="22" name="TextBox 21">
            <a:extLst>
              <a:ext uri="{FF2B5EF4-FFF2-40B4-BE49-F238E27FC236}">
                <a16:creationId xmlns:a16="http://schemas.microsoft.com/office/drawing/2014/main" id="{5BFAC2CD-34E7-F3FA-713A-F798F6BAAADB}"/>
              </a:ext>
            </a:extLst>
          </p:cNvPr>
          <p:cNvSpPr txBox="1"/>
          <p:nvPr/>
        </p:nvSpPr>
        <p:spPr>
          <a:xfrm>
            <a:off x="4361542" y="6327523"/>
            <a:ext cx="346891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LONG BEACH, CA</a:t>
            </a:r>
          </a:p>
        </p:txBody>
      </p:sp>
      <p:sp>
        <p:nvSpPr>
          <p:cNvPr id="23" name="TextBox 22">
            <a:extLst>
              <a:ext uri="{FF2B5EF4-FFF2-40B4-BE49-F238E27FC236}">
                <a16:creationId xmlns:a16="http://schemas.microsoft.com/office/drawing/2014/main" id="{B6F17995-9860-DD0F-2267-AC988426EDE0}"/>
              </a:ext>
            </a:extLst>
          </p:cNvPr>
          <p:cNvSpPr txBox="1"/>
          <p:nvPr/>
        </p:nvSpPr>
        <p:spPr>
          <a:xfrm>
            <a:off x="-1676" y="5444511"/>
            <a:ext cx="4157602" cy="58477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solidFill>
                <a:effectLst/>
                <a:uLnTx/>
                <a:uFillTx/>
                <a:latin typeface="Century Gothic" panose="020B0502020202020204" pitchFamily="34" charset="0"/>
                <a:ea typeface="+mn-ea"/>
                <a:cs typeface="+mn-cs"/>
              </a:rPr>
              <a:t>OCTOBER 8 -10, 2025</a:t>
            </a:r>
          </a:p>
        </p:txBody>
      </p:sp>
      <p:sp>
        <p:nvSpPr>
          <p:cNvPr id="24" name="TextBox 23">
            <a:extLst>
              <a:ext uri="{FF2B5EF4-FFF2-40B4-BE49-F238E27FC236}">
                <a16:creationId xmlns:a16="http://schemas.microsoft.com/office/drawing/2014/main" id="{04C51763-7981-403E-04F7-E962ADB48800}"/>
              </a:ext>
            </a:extLst>
          </p:cNvPr>
          <p:cNvSpPr txBox="1"/>
          <p:nvPr/>
        </p:nvSpPr>
        <p:spPr>
          <a:xfrm>
            <a:off x="3742037" y="409160"/>
            <a:ext cx="4707925" cy="58477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CALL FOR PROPOSALS</a:t>
            </a:r>
          </a:p>
        </p:txBody>
      </p:sp>
    </p:spTree>
    <p:extLst>
      <p:ext uri="{BB962C8B-B14F-4D97-AF65-F5344CB8AC3E}">
        <p14:creationId xmlns:p14="http://schemas.microsoft.com/office/powerpoint/2010/main" val="1432021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endParaRPr lang="en-US" dirty="0"/>
          </a:p>
        </p:txBody>
      </p:sp>
      <p:pic>
        <p:nvPicPr>
          <p:cNvPr id="3" name="Picture 2">
            <a:extLst>
              <a:ext uri="{FF2B5EF4-FFF2-40B4-BE49-F238E27FC236}">
                <a16:creationId xmlns:a16="http://schemas.microsoft.com/office/drawing/2014/main" id="{BC046AE6-6357-3155-E172-035678014385}"/>
              </a:ext>
            </a:extLst>
          </p:cNvPr>
          <p:cNvPicPr>
            <a:picLocks noChangeAspect="1"/>
          </p:cNvPicPr>
          <p:nvPr/>
        </p:nvPicPr>
        <p:blipFill>
          <a:blip r:embed="rId3"/>
          <a:stretch>
            <a:fillRect/>
          </a:stretch>
        </p:blipFill>
        <p:spPr>
          <a:xfrm>
            <a:off x="7513233" y="1978026"/>
            <a:ext cx="1938696" cy="2901948"/>
          </a:xfrm>
          <a:prstGeom prst="rect">
            <a:avLst/>
          </a:prstGeom>
        </p:spPr>
      </p:pic>
      <p:sp>
        <p:nvSpPr>
          <p:cNvPr id="6" name="TextBox 5">
            <a:extLst>
              <a:ext uri="{FF2B5EF4-FFF2-40B4-BE49-F238E27FC236}">
                <a16:creationId xmlns:a16="http://schemas.microsoft.com/office/drawing/2014/main" id="{2E932224-43C6-E3BE-78A7-176FCEB37A57}"/>
              </a:ext>
            </a:extLst>
          </p:cNvPr>
          <p:cNvSpPr txBox="1"/>
          <p:nvPr/>
        </p:nvSpPr>
        <p:spPr>
          <a:xfrm>
            <a:off x="1123192" y="2330914"/>
            <a:ext cx="6110342" cy="1383969"/>
          </a:xfrm>
          <a:prstGeom prst="rect">
            <a:avLst/>
          </a:prstGeom>
          <a:noFill/>
        </p:spPr>
        <p:txBody>
          <a:bodyPr wrap="square">
            <a:spAutoFit/>
          </a:bodyPr>
          <a:lstStyle/>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000000"/>
                </a:solidFill>
                <a:effectLst/>
                <a:uLnTx/>
                <a:uFillTx/>
                <a:latin typeface="Century Gothic" panose="020F0302020204030204"/>
                <a:ea typeface="+mn-ea"/>
                <a:cs typeface="+mn-cs"/>
              </a:rPr>
              <a:t>Jason Rhine</a:t>
            </a:r>
          </a:p>
          <a:p>
            <a:pPr marL="228600" marR="0" lvl="0" indent="0" algn="l" defTabSz="914400" rtl="0" eaLnBrk="1" fontAlgn="auto" latinLnBrk="0" hangingPunct="1">
              <a:lnSpc>
                <a:spcPct val="90000"/>
              </a:lnSpc>
              <a:spcBef>
                <a:spcPts val="500"/>
              </a:spcBef>
              <a:spcAft>
                <a:spcPts val="0"/>
              </a:spcAft>
              <a:buClr>
                <a:srgbClr val="F99D31"/>
              </a:buClr>
              <a:buSzPct val="100000"/>
              <a:buFont typeface="Arial" panose="020B0604020202020204" pitchFamily="34" charset="0"/>
              <a:buNone/>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Senior Director, Legislative Affairs</a:t>
            </a:r>
          </a:p>
          <a:p>
            <a:pPr marL="228600" marR="0" lvl="0" indent="0" algn="l" defTabSz="914400" rtl="0" eaLnBrk="1" fontAlgn="auto" latinLnBrk="0" hangingPunct="1">
              <a:lnSpc>
                <a:spcPct val="90000"/>
              </a:lnSpc>
              <a:spcBef>
                <a:spcPts val="500"/>
              </a:spcBef>
              <a:spcAft>
                <a:spcPts val="0"/>
              </a:spcAft>
              <a:buClr>
                <a:srgbClr val="F99D31"/>
              </a:buClr>
              <a:buSzPct val="100000"/>
              <a:buFont typeface="Arial" panose="020B0604020202020204" pitchFamily="34" charset="0"/>
              <a:buNone/>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League of California Cities</a:t>
            </a:r>
          </a:p>
        </p:txBody>
      </p:sp>
    </p:spTree>
    <p:extLst>
      <p:ext uri="{BB962C8B-B14F-4D97-AF65-F5344CB8AC3E}">
        <p14:creationId xmlns:p14="http://schemas.microsoft.com/office/powerpoint/2010/main" val="1594199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Lobbyists</a:t>
            </a:r>
          </a:p>
        </p:txBody>
      </p:sp>
      <p:pic>
        <p:nvPicPr>
          <p:cNvPr id="5" name="Picture 4">
            <a:extLst>
              <a:ext uri="{FF2B5EF4-FFF2-40B4-BE49-F238E27FC236}">
                <a16:creationId xmlns:a16="http://schemas.microsoft.com/office/drawing/2014/main" id="{4E6C5FAE-936D-619F-D66E-F8B26083A43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418468" y="1347746"/>
            <a:ext cx="1097280" cy="1097280"/>
          </a:xfrm>
          <a:prstGeom prst="rect">
            <a:avLst/>
          </a:prstGeom>
        </p:spPr>
      </p:pic>
      <p:pic>
        <p:nvPicPr>
          <p:cNvPr id="6" name="Picture 5">
            <a:extLst>
              <a:ext uri="{FF2B5EF4-FFF2-40B4-BE49-F238E27FC236}">
                <a16:creationId xmlns:a16="http://schemas.microsoft.com/office/drawing/2014/main" id="{6D32152E-2ECE-8CEB-D733-CD9C300B2C7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621757" y="1347746"/>
            <a:ext cx="1097280" cy="1097280"/>
          </a:xfrm>
          <a:prstGeom prst="rect">
            <a:avLst/>
          </a:prstGeom>
        </p:spPr>
      </p:pic>
      <p:pic>
        <p:nvPicPr>
          <p:cNvPr id="3" name="Picture 2" descr="A person with long brown hair&#10;&#10;Description automatically generated">
            <a:extLst>
              <a:ext uri="{FF2B5EF4-FFF2-40B4-BE49-F238E27FC236}">
                <a16:creationId xmlns:a16="http://schemas.microsoft.com/office/drawing/2014/main" id="{38AFAC75-B015-9FF9-1E57-C3B37FCBC5C6}"/>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1702"/>
          <a:stretch/>
        </p:blipFill>
        <p:spPr>
          <a:xfrm>
            <a:off x="418468" y="2764585"/>
            <a:ext cx="1097280" cy="1097280"/>
          </a:xfrm>
          <a:prstGeom prst="rect">
            <a:avLst/>
          </a:prstGeom>
        </p:spPr>
      </p:pic>
      <p:pic>
        <p:nvPicPr>
          <p:cNvPr id="7" name="Picture 6" descr="A person in a suit and tie&#10;&#10;Description automatically generated">
            <a:extLst>
              <a:ext uri="{FF2B5EF4-FFF2-40B4-BE49-F238E27FC236}">
                <a16:creationId xmlns:a16="http://schemas.microsoft.com/office/drawing/2014/main" id="{617A1956-62F7-F0D5-23F6-A3E60824D65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r="-1018"/>
          <a:stretch/>
        </p:blipFill>
        <p:spPr>
          <a:xfrm>
            <a:off x="418468" y="5598264"/>
            <a:ext cx="1097280" cy="1097280"/>
          </a:xfrm>
          <a:prstGeom prst="rect">
            <a:avLst/>
          </a:prstGeom>
        </p:spPr>
      </p:pic>
      <p:pic>
        <p:nvPicPr>
          <p:cNvPr id="8" name="Picture 7">
            <a:extLst>
              <a:ext uri="{FF2B5EF4-FFF2-40B4-BE49-F238E27FC236}">
                <a16:creationId xmlns:a16="http://schemas.microsoft.com/office/drawing/2014/main" id="{4EC4F118-FD6E-CC5D-0F8C-6966AECE825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6621757" y="2724422"/>
            <a:ext cx="1097280" cy="1097280"/>
          </a:xfrm>
          <a:prstGeom prst="rect">
            <a:avLst/>
          </a:prstGeom>
        </p:spPr>
      </p:pic>
      <p:pic>
        <p:nvPicPr>
          <p:cNvPr id="9" name="Picture 8">
            <a:extLst>
              <a:ext uri="{FF2B5EF4-FFF2-40B4-BE49-F238E27FC236}">
                <a16:creationId xmlns:a16="http://schemas.microsoft.com/office/drawing/2014/main" id="{E3678FE0-1414-4A40-7BB8-89324BCD5488}"/>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6621757" y="4181424"/>
            <a:ext cx="1097280" cy="1097280"/>
          </a:xfrm>
          <a:prstGeom prst="rect">
            <a:avLst/>
          </a:prstGeom>
        </p:spPr>
      </p:pic>
      <p:pic>
        <p:nvPicPr>
          <p:cNvPr id="10" name="Picture 9">
            <a:extLst>
              <a:ext uri="{FF2B5EF4-FFF2-40B4-BE49-F238E27FC236}">
                <a16:creationId xmlns:a16="http://schemas.microsoft.com/office/drawing/2014/main" id="{46D6698F-CDA4-900A-142C-068D815C531E}"/>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418468" y="4181424"/>
            <a:ext cx="1097280" cy="1097280"/>
          </a:xfrm>
          <a:prstGeom prst="rect">
            <a:avLst/>
          </a:prstGeom>
        </p:spPr>
      </p:pic>
      <p:sp>
        <p:nvSpPr>
          <p:cNvPr id="11" name="TextBox 10">
            <a:extLst>
              <a:ext uri="{FF2B5EF4-FFF2-40B4-BE49-F238E27FC236}">
                <a16:creationId xmlns:a16="http://schemas.microsoft.com/office/drawing/2014/main" id="{D9CC2396-7B3B-8524-D199-E6122652FEAF}"/>
              </a:ext>
            </a:extLst>
          </p:cNvPr>
          <p:cNvSpPr txBox="1"/>
          <p:nvPr/>
        </p:nvSpPr>
        <p:spPr>
          <a:xfrm>
            <a:off x="1515748" y="1312665"/>
            <a:ext cx="4853007"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Damon Conklin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Legislative Advocate, Transportation, Communications, and Public Works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dconklin@calcities.org</a:t>
            </a:r>
          </a:p>
        </p:txBody>
      </p:sp>
      <p:sp>
        <p:nvSpPr>
          <p:cNvPr id="13" name="TextBox 12">
            <a:extLst>
              <a:ext uri="{FF2B5EF4-FFF2-40B4-BE49-F238E27FC236}">
                <a16:creationId xmlns:a16="http://schemas.microsoft.com/office/drawing/2014/main" id="{B968F722-9272-00D5-55EB-0C922FAE9839}"/>
              </a:ext>
            </a:extLst>
          </p:cNvPr>
          <p:cNvSpPr txBox="1"/>
          <p:nvPr/>
        </p:nvSpPr>
        <p:spPr>
          <a:xfrm>
            <a:off x="1515748" y="2724532"/>
            <a:ext cx="4468690"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Caroline Grinder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Legislative Advocate,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Community Services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cgrinder@calcities.org</a:t>
            </a:r>
          </a:p>
        </p:txBody>
      </p:sp>
      <p:sp>
        <p:nvSpPr>
          <p:cNvPr id="16" name="TextBox 15">
            <a:extLst>
              <a:ext uri="{FF2B5EF4-FFF2-40B4-BE49-F238E27FC236}">
                <a16:creationId xmlns:a16="http://schemas.microsoft.com/office/drawing/2014/main" id="{98B7A616-1150-599B-CE2B-FB0BE23EC0EB}"/>
              </a:ext>
            </a:extLst>
          </p:cNvPr>
          <p:cNvSpPr txBox="1"/>
          <p:nvPr/>
        </p:nvSpPr>
        <p:spPr>
          <a:xfrm>
            <a:off x="1515748" y="4104960"/>
            <a:ext cx="4853007"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Brady Guertin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Legislative Advocate, Housing, Community, and Economic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bguertin@calcities.org</a:t>
            </a:r>
          </a:p>
        </p:txBody>
      </p:sp>
      <p:sp>
        <p:nvSpPr>
          <p:cNvPr id="19" name="TextBox 18">
            <a:extLst>
              <a:ext uri="{FF2B5EF4-FFF2-40B4-BE49-F238E27FC236}">
                <a16:creationId xmlns:a16="http://schemas.microsoft.com/office/drawing/2014/main" id="{4B55B5B4-21D7-1BB0-5E01-DB0CBEACDC01}"/>
              </a:ext>
            </a:extLst>
          </p:cNvPr>
          <p:cNvSpPr txBox="1"/>
          <p:nvPr/>
        </p:nvSpPr>
        <p:spPr>
          <a:xfrm>
            <a:off x="1527665" y="5546739"/>
            <a:ext cx="4777569"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Johnnie Pina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Legislative Advocate, Governance, Transparency, and Labor Relations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jpina@calcities.org</a:t>
            </a:r>
          </a:p>
        </p:txBody>
      </p:sp>
      <p:sp>
        <p:nvSpPr>
          <p:cNvPr id="23" name="TextBox 22">
            <a:extLst>
              <a:ext uri="{FF2B5EF4-FFF2-40B4-BE49-F238E27FC236}">
                <a16:creationId xmlns:a16="http://schemas.microsoft.com/office/drawing/2014/main" id="{8CA730B0-1AA3-5777-53E1-03FD3C66781E}"/>
              </a:ext>
            </a:extLst>
          </p:cNvPr>
          <p:cNvSpPr txBox="1"/>
          <p:nvPr/>
        </p:nvSpPr>
        <p:spPr>
          <a:xfrm>
            <a:off x="7897497" y="1312664"/>
            <a:ext cx="4108205"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Melissa Sparks-Kranz</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Legislative Advocate, Environmental Quality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msparkskranz@calcities.org</a:t>
            </a:r>
          </a:p>
        </p:txBody>
      </p:sp>
      <p:sp>
        <p:nvSpPr>
          <p:cNvPr id="25" name="TextBox 24">
            <a:extLst>
              <a:ext uri="{FF2B5EF4-FFF2-40B4-BE49-F238E27FC236}">
                <a16:creationId xmlns:a16="http://schemas.microsoft.com/office/drawing/2014/main" id="{BD85064E-0CFB-18AC-219A-6EAA324BEF3D}"/>
              </a:ext>
            </a:extLst>
          </p:cNvPr>
          <p:cNvSpPr txBox="1"/>
          <p:nvPr/>
        </p:nvSpPr>
        <p:spPr>
          <a:xfrm>
            <a:off x="7929735" y="2724422"/>
            <a:ext cx="3615836"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Ben Triffo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Legislative Advocate,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Revenue and Taxation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btriffo@calcities.org</a:t>
            </a:r>
          </a:p>
        </p:txBody>
      </p:sp>
      <p:sp>
        <p:nvSpPr>
          <p:cNvPr id="27" name="TextBox 26">
            <a:extLst>
              <a:ext uri="{FF2B5EF4-FFF2-40B4-BE49-F238E27FC236}">
                <a16:creationId xmlns:a16="http://schemas.microsoft.com/office/drawing/2014/main" id="{A1856670-50F9-5212-91D7-E2713822FA5B}"/>
              </a:ext>
            </a:extLst>
          </p:cNvPr>
          <p:cNvSpPr txBox="1"/>
          <p:nvPr/>
        </p:nvSpPr>
        <p:spPr>
          <a:xfrm>
            <a:off x="7898810" y="4104960"/>
            <a:ext cx="3615836"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Jolena Voorhis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Legislative Advocate,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Public Safety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jvoorhis@calcities.org</a:t>
            </a:r>
          </a:p>
        </p:txBody>
      </p:sp>
    </p:spTree>
    <p:extLst>
      <p:ext uri="{BB962C8B-B14F-4D97-AF65-F5344CB8AC3E}">
        <p14:creationId xmlns:p14="http://schemas.microsoft.com/office/powerpoint/2010/main" val="4112687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Agenda</a:t>
            </a:r>
          </a:p>
        </p:txBody>
      </p:sp>
      <p:sp>
        <p:nvSpPr>
          <p:cNvPr id="11" name="Content Placeholder 2">
            <a:extLst>
              <a:ext uri="{FF2B5EF4-FFF2-40B4-BE49-F238E27FC236}">
                <a16:creationId xmlns:a16="http://schemas.microsoft.com/office/drawing/2014/main" id="{0D3E638A-A222-42D4-BF0C-C93D1BF82BFE}"/>
              </a:ext>
            </a:extLst>
          </p:cNvPr>
          <p:cNvSpPr txBox="1">
            <a:spLocks/>
          </p:cNvSpPr>
          <p:nvPr/>
        </p:nvSpPr>
        <p:spPr>
          <a:xfrm>
            <a:off x="730697" y="1081137"/>
            <a:ext cx="10515600" cy="5045241"/>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Transportation, Communications, and Public Works</a:t>
            </a: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lang="en-US" dirty="0">
                <a:solidFill>
                  <a:srgbClr val="000000"/>
                </a:solidFill>
                <a:latin typeface="Century Gothic" panose="020F0302020204030204"/>
              </a:rPr>
              <a:t>Revenue and Taxation</a:t>
            </a:r>
            <a:endPar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Public Safety</a:t>
            </a:r>
          </a:p>
          <a:p>
            <a:pPr>
              <a:lnSpc>
                <a:spcPct val="150000"/>
              </a:lnSpc>
              <a:spcBef>
                <a:spcPts val="0"/>
              </a:spcBef>
              <a:buClr>
                <a:srgbClr val="307197"/>
              </a:buClr>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Housing, Community, and Economic Development</a:t>
            </a: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Governance, Transparency, and Labor Relations</a:t>
            </a: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lang="en-US" dirty="0">
                <a:solidFill>
                  <a:srgbClr val="000000"/>
                </a:solidFill>
                <a:latin typeface="Century Gothic" panose="020F0302020204030204"/>
              </a:rPr>
              <a:t>Environmental Quality</a:t>
            </a:r>
            <a:endPar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lang="en-US" dirty="0">
                <a:solidFill>
                  <a:srgbClr val="000000"/>
                </a:solidFill>
                <a:latin typeface="Century Gothic" panose="020F0302020204030204"/>
              </a:rPr>
              <a:t>Community Services</a:t>
            </a:r>
            <a:endPar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pic>
        <p:nvPicPr>
          <p:cNvPr id="3" name="Picture 2">
            <a:extLst>
              <a:ext uri="{FF2B5EF4-FFF2-40B4-BE49-F238E27FC236}">
                <a16:creationId xmlns:a16="http://schemas.microsoft.com/office/drawing/2014/main" id="{782A3CBD-30FE-0D33-36AB-83BA60E91E8B}"/>
              </a:ext>
            </a:extLst>
          </p:cNvPr>
          <p:cNvPicPr>
            <a:picLocks noChangeAspect="1"/>
          </p:cNvPicPr>
          <p:nvPr/>
        </p:nvPicPr>
        <p:blipFill>
          <a:blip r:embed="rId2"/>
          <a:stretch>
            <a:fillRect/>
          </a:stretch>
        </p:blipFill>
        <p:spPr>
          <a:xfrm>
            <a:off x="10135019" y="6072977"/>
            <a:ext cx="1450974" cy="634039"/>
          </a:xfrm>
          <a:prstGeom prst="rect">
            <a:avLst/>
          </a:prstGeom>
        </p:spPr>
      </p:pic>
    </p:spTree>
    <p:extLst>
      <p:ext uri="{BB962C8B-B14F-4D97-AF65-F5344CB8AC3E}">
        <p14:creationId xmlns:p14="http://schemas.microsoft.com/office/powerpoint/2010/main" val="817024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Key dates and deadlines</a:t>
            </a:r>
          </a:p>
        </p:txBody>
      </p:sp>
      <p:sp>
        <p:nvSpPr>
          <p:cNvPr id="11" name="Content Placeholder 2">
            <a:extLst>
              <a:ext uri="{FF2B5EF4-FFF2-40B4-BE49-F238E27FC236}">
                <a16:creationId xmlns:a16="http://schemas.microsoft.com/office/drawing/2014/main" id="{0D3E638A-A222-42D4-BF0C-C93D1BF82BFE}"/>
              </a:ext>
            </a:extLst>
          </p:cNvPr>
          <p:cNvSpPr txBox="1">
            <a:spLocks/>
          </p:cNvSpPr>
          <p:nvPr/>
        </p:nvSpPr>
        <p:spPr>
          <a:xfrm>
            <a:off x="730697" y="1081137"/>
            <a:ext cx="10515600" cy="5045241"/>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Assembly and Senate Appropriations Committees will meet May 12</a:t>
            </a:r>
            <a:r>
              <a:rPr lang="en-US" baseline="30000" dirty="0">
                <a:solidFill>
                  <a:srgbClr val="000000"/>
                </a:solidFill>
                <a:latin typeface="Century Gothic" panose="020F0302020204030204"/>
              </a:rPr>
              <a:t> </a:t>
            </a: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 May 22 (submit letters/ make calls)</a:t>
            </a: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lang="en-US" dirty="0">
                <a:solidFill>
                  <a:srgbClr val="000000"/>
                </a:solidFill>
                <a:latin typeface="Century Gothic" panose="020F0302020204030204"/>
              </a:rPr>
              <a:t>On May 23, the Assembly and Senate Appropriations Committees will consider bills on the “suspense file”</a:t>
            </a: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rPr>
              <a:t>Bills that make it out of committee will be sent to the Assembly or Senate Floor</a:t>
            </a:r>
          </a:p>
          <a:p>
            <a:pPr marL="457200" marR="0" lvl="0" indent="-228600" algn="l" defTabSz="914400" rtl="0" eaLnBrk="1" fontAlgn="auto" latinLnBrk="0" hangingPunct="1">
              <a:lnSpc>
                <a:spcPct val="150000"/>
              </a:lnSpc>
              <a:spcBef>
                <a:spcPts val="0"/>
              </a:spcBef>
              <a:spcAft>
                <a:spcPts val="0"/>
              </a:spcAft>
              <a:buClr>
                <a:srgbClr val="307197"/>
              </a:buClr>
              <a:buSzPct val="100000"/>
              <a:buFont typeface="Arial" panose="020B0604020202020204" pitchFamily="34" charset="0"/>
              <a:buChar char="•"/>
              <a:tabLst/>
              <a:defRPr/>
            </a:pPr>
            <a:r>
              <a:rPr lang="en-US" dirty="0">
                <a:solidFill>
                  <a:srgbClr val="000000"/>
                </a:solidFill>
                <a:latin typeface="Century Gothic" panose="020F0302020204030204"/>
              </a:rPr>
              <a:t>Floor session only June 2- June 6</a:t>
            </a:r>
            <a:endParaRPr kumimoji="0" lang="en-US" sz="2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pic>
        <p:nvPicPr>
          <p:cNvPr id="3" name="Picture 2">
            <a:extLst>
              <a:ext uri="{FF2B5EF4-FFF2-40B4-BE49-F238E27FC236}">
                <a16:creationId xmlns:a16="http://schemas.microsoft.com/office/drawing/2014/main" id="{782A3CBD-30FE-0D33-36AB-83BA60E91E8B}"/>
              </a:ext>
            </a:extLst>
          </p:cNvPr>
          <p:cNvPicPr>
            <a:picLocks noChangeAspect="1"/>
          </p:cNvPicPr>
          <p:nvPr/>
        </p:nvPicPr>
        <p:blipFill>
          <a:blip r:embed="rId2"/>
          <a:stretch>
            <a:fillRect/>
          </a:stretch>
        </p:blipFill>
        <p:spPr>
          <a:xfrm>
            <a:off x="10135019" y="6072977"/>
            <a:ext cx="1450974" cy="634039"/>
          </a:xfrm>
          <a:prstGeom prst="rect">
            <a:avLst/>
          </a:prstGeom>
        </p:spPr>
      </p:pic>
    </p:spTree>
    <p:extLst>
      <p:ext uri="{BB962C8B-B14F-4D97-AF65-F5344CB8AC3E}">
        <p14:creationId xmlns:p14="http://schemas.microsoft.com/office/powerpoint/2010/main" val="3198409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1D857-B327-4FA0-B37F-BA07A5EE53AF}"/>
              </a:ext>
            </a:extLst>
          </p:cNvPr>
          <p:cNvSpPr>
            <a:spLocks noGrp="1"/>
          </p:cNvSpPr>
          <p:nvPr>
            <p:ph type="title"/>
          </p:nvPr>
        </p:nvSpPr>
        <p:spPr/>
        <p:txBody>
          <a:bodyPr/>
          <a:lstStyle/>
          <a:p>
            <a:r>
              <a:rPr lang="en-US" dirty="0"/>
              <a:t>Transportation, Communications, and Public Works</a:t>
            </a:r>
          </a:p>
        </p:txBody>
      </p:sp>
      <p:sp>
        <p:nvSpPr>
          <p:cNvPr id="3" name="Text Placeholder 2">
            <a:extLst>
              <a:ext uri="{FF2B5EF4-FFF2-40B4-BE49-F238E27FC236}">
                <a16:creationId xmlns:a16="http://schemas.microsoft.com/office/drawing/2014/main" id="{8D9DFC44-B036-4E07-B7F3-88B150CD1644}"/>
              </a:ext>
            </a:extLst>
          </p:cNvPr>
          <p:cNvSpPr>
            <a:spLocks noGrp="1"/>
          </p:cNvSpPr>
          <p:nvPr>
            <p:ph type="body" idx="1"/>
          </p:nvPr>
        </p:nvSpPr>
        <p:spPr>
          <a:xfrm>
            <a:off x="831850" y="4569919"/>
            <a:ext cx="10515600" cy="1325914"/>
          </a:xfrm>
        </p:spPr>
        <p:txBody>
          <a:bodyPr/>
          <a:lstStyle/>
          <a:p>
            <a:pPr algn="l"/>
            <a:endParaRPr lang="en-US" sz="1200" b="0" i="0" u="none" strike="noStrike" baseline="0"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Damon Conklin</a:t>
            </a:r>
            <a:b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b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Legislative Advocate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dconklin@calcities.org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916-658-8234</a:t>
            </a:r>
          </a:p>
        </p:txBody>
      </p:sp>
    </p:spTree>
    <p:extLst>
      <p:ext uri="{BB962C8B-B14F-4D97-AF65-F5344CB8AC3E}">
        <p14:creationId xmlns:p14="http://schemas.microsoft.com/office/powerpoint/2010/main" val="2507492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a:xfrm>
            <a:off x="838199" y="365126"/>
            <a:ext cx="11353800" cy="1068258"/>
          </a:xfrm>
        </p:spPr>
        <p:txBody>
          <a:bodyPr/>
          <a:lstStyle/>
          <a:p>
            <a:r>
              <a:rPr lang="en-US" dirty="0"/>
              <a:t>Infrastructure</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709522" y="1660584"/>
            <a:ext cx="10772955" cy="3536831"/>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496</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(Hurtado) Advanced Clean Fleets: reforms.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create a new appeals process and provide much needed and common-sense reforms to the ACF Regs. </a:t>
            </a:r>
            <a:b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b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Sponsor</a:t>
            </a: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41727136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Transportation</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790809"/>
            <a:ext cx="10515600" cy="2906267"/>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1022</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(Kalra) Parking: ability to tow.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severely limit cities' ability to enforce parking regulations, causing a cascade of fiscal damage: lost revenue, increased administrative costs, decreased compliance, harm to local businesses, public safety risks, and overall reduced effectiveness of municipal government operations.</a:t>
            </a:r>
            <a:b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b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Oppose</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517672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Questions?</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p:txBody>
          <a:bodyPr/>
          <a:lstStyle/>
          <a:p>
            <a:r>
              <a:rPr lang="en-US" b="1" dirty="0"/>
              <a:t>Damon Conklin</a:t>
            </a:r>
          </a:p>
          <a:p>
            <a:r>
              <a:rPr lang="en-US" sz="2000"/>
              <a:t>Legislative Advocate</a:t>
            </a:r>
            <a:endParaRPr lang="en-US" sz="2000" dirty="0"/>
          </a:p>
          <a:p>
            <a:r>
              <a:rPr lang="en-US" sz="2000" dirty="0"/>
              <a:t>dconklin@calcities.org  </a:t>
            </a:r>
            <a:r>
              <a:rPr lang="en-US" sz="2000" dirty="0">
                <a:solidFill>
                  <a:srgbClr val="F5BD35"/>
                </a:solidFill>
                <a:latin typeface="Arial" panose="020B0604020202020204" pitchFamily="34" charset="0"/>
                <a:cs typeface="Arial" panose="020B0604020202020204" pitchFamily="34" charset="0"/>
              </a:rPr>
              <a:t>•</a:t>
            </a:r>
            <a:r>
              <a:rPr lang="en-US" sz="2000" dirty="0"/>
              <a:t> </a:t>
            </a: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916-658-8234</a:t>
            </a:r>
            <a:endParaRPr lang="en-US" sz="2000" dirty="0"/>
          </a:p>
        </p:txBody>
      </p:sp>
    </p:spTree>
    <p:extLst>
      <p:ext uri="{BB962C8B-B14F-4D97-AF65-F5344CB8AC3E}">
        <p14:creationId xmlns:p14="http://schemas.microsoft.com/office/powerpoint/2010/main" val="1005149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1D857-B327-4FA0-B37F-BA07A5EE53AF}"/>
              </a:ext>
            </a:extLst>
          </p:cNvPr>
          <p:cNvSpPr>
            <a:spLocks noGrp="1"/>
          </p:cNvSpPr>
          <p:nvPr>
            <p:ph type="title"/>
          </p:nvPr>
        </p:nvSpPr>
        <p:spPr/>
        <p:txBody>
          <a:bodyPr/>
          <a:lstStyle/>
          <a:p>
            <a:r>
              <a:rPr lang="en-US" dirty="0"/>
              <a:t>Revenue and Taxation</a:t>
            </a:r>
            <a:br>
              <a:rPr lang="en-US" dirty="0"/>
            </a:br>
            <a:endParaRPr lang="en-US" dirty="0"/>
          </a:p>
        </p:txBody>
      </p:sp>
      <p:sp>
        <p:nvSpPr>
          <p:cNvPr id="3" name="Text Placeholder 2">
            <a:extLst>
              <a:ext uri="{FF2B5EF4-FFF2-40B4-BE49-F238E27FC236}">
                <a16:creationId xmlns:a16="http://schemas.microsoft.com/office/drawing/2014/main" id="{8D9DFC44-B036-4E07-B7F3-88B150CD1644}"/>
              </a:ext>
            </a:extLst>
          </p:cNvPr>
          <p:cNvSpPr>
            <a:spLocks noGrp="1"/>
          </p:cNvSpPr>
          <p:nvPr>
            <p:ph type="body" idx="1"/>
          </p:nvPr>
        </p:nvSpPr>
        <p:spPr>
          <a:xfrm>
            <a:off x="831850" y="4569919"/>
            <a:ext cx="10515600" cy="1380938"/>
          </a:xfrm>
        </p:spPr>
        <p:txBody>
          <a:bodyPr/>
          <a:lstStyle/>
          <a:p>
            <a:pPr algn="l"/>
            <a:endParaRPr lang="en-US" sz="1200" b="0" i="0" u="none" strike="noStrike" baseline="0"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Ben Triffo</a:t>
            </a:r>
            <a:b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b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Legislative Advocate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btriffo@calcities.org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916-738-9062</a:t>
            </a:r>
          </a:p>
        </p:txBody>
      </p:sp>
    </p:spTree>
    <p:extLst>
      <p:ext uri="{BB962C8B-B14F-4D97-AF65-F5344CB8AC3E}">
        <p14:creationId xmlns:p14="http://schemas.microsoft.com/office/powerpoint/2010/main" val="1018915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Sales and use tax exemption</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86</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(McNerney): California Alternative Energy and Advanced Transportation Financing Authority Act: sales and use tax exclusion.</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permanently extend and increase the sales tax exemption authorized under the Act from $100 to $300 annually.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Oppose</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630861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Property tax exemption</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710</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Blakespear</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Property taxation: active solar energy systems: extension.</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permanently extend the property tax exemption for installation of solar energy systems on homes and businesses.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Concerns/Pending</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5565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Questions?</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p:txBody>
          <a:bodyPr/>
          <a:lstStyle/>
          <a:p>
            <a:r>
              <a:rPr lang="en-US" b="1" dirty="0"/>
              <a:t>Ben Triffo</a:t>
            </a:r>
          </a:p>
          <a:p>
            <a:r>
              <a:rPr lang="en-US" sz="2000" dirty="0"/>
              <a:t>Legislative </a:t>
            </a:r>
            <a:r>
              <a:rPr lang="en-US" sz="2000"/>
              <a:t>Advocaate</a:t>
            </a:r>
            <a:endParaRPr lang="en-US" sz="2000" dirty="0"/>
          </a:p>
          <a:p>
            <a:r>
              <a:rPr lang="en-US" sz="2000" dirty="0"/>
              <a:t>btriffo@calcities.org  </a:t>
            </a:r>
            <a:r>
              <a:rPr lang="en-US" sz="2000" dirty="0">
                <a:solidFill>
                  <a:srgbClr val="F5BD35"/>
                </a:solidFill>
                <a:latin typeface="Arial" panose="020B0604020202020204" pitchFamily="34" charset="0"/>
                <a:cs typeface="Arial" panose="020B0604020202020204" pitchFamily="34" charset="0"/>
              </a:rPr>
              <a:t>•</a:t>
            </a:r>
            <a:r>
              <a:rPr lang="en-US" sz="2000" dirty="0"/>
              <a:t> </a:t>
            </a: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916-738-9062</a:t>
            </a:r>
            <a:endParaRPr lang="en-US" sz="2000" dirty="0"/>
          </a:p>
        </p:txBody>
      </p:sp>
    </p:spTree>
    <p:extLst>
      <p:ext uri="{BB962C8B-B14F-4D97-AF65-F5344CB8AC3E}">
        <p14:creationId xmlns:p14="http://schemas.microsoft.com/office/powerpoint/2010/main" val="3319886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1D857-B327-4FA0-B37F-BA07A5EE53AF}"/>
              </a:ext>
            </a:extLst>
          </p:cNvPr>
          <p:cNvSpPr>
            <a:spLocks noGrp="1"/>
          </p:cNvSpPr>
          <p:nvPr>
            <p:ph type="title"/>
          </p:nvPr>
        </p:nvSpPr>
        <p:spPr/>
        <p:txBody>
          <a:bodyPr/>
          <a:lstStyle/>
          <a:p>
            <a:r>
              <a:rPr lang="en-US" dirty="0"/>
              <a:t>Public Safety</a:t>
            </a:r>
            <a:br>
              <a:rPr lang="en-US" dirty="0"/>
            </a:br>
            <a:endParaRPr lang="en-US" dirty="0"/>
          </a:p>
        </p:txBody>
      </p:sp>
      <p:sp>
        <p:nvSpPr>
          <p:cNvPr id="3" name="Text Placeholder 2">
            <a:extLst>
              <a:ext uri="{FF2B5EF4-FFF2-40B4-BE49-F238E27FC236}">
                <a16:creationId xmlns:a16="http://schemas.microsoft.com/office/drawing/2014/main" id="{8D9DFC44-B036-4E07-B7F3-88B150CD1644}"/>
              </a:ext>
            </a:extLst>
          </p:cNvPr>
          <p:cNvSpPr>
            <a:spLocks noGrp="1"/>
          </p:cNvSpPr>
          <p:nvPr>
            <p:ph type="body" idx="1"/>
          </p:nvPr>
        </p:nvSpPr>
        <p:spPr>
          <a:xfrm>
            <a:off x="831850" y="4569919"/>
            <a:ext cx="10515600" cy="1380938"/>
          </a:xfrm>
        </p:spPr>
        <p:txBody>
          <a:bodyPr/>
          <a:lstStyle/>
          <a:p>
            <a:pPr algn="l"/>
            <a:endParaRPr lang="en-US" sz="1200" b="0" i="0" u="none" strike="noStrike" baseline="0"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Jolena Voorhis</a:t>
            </a:r>
            <a:b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b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Legislative Advocate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jvoorhis@calcities.org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916-658-8252</a:t>
            </a:r>
          </a:p>
        </p:txBody>
      </p:sp>
    </p:spTree>
    <p:extLst>
      <p:ext uri="{BB962C8B-B14F-4D97-AF65-F5344CB8AC3E}">
        <p14:creationId xmlns:p14="http://schemas.microsoft.com/office/powerpoint/2010/main" val="2313799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Fire insurance/wildfires</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790974"/>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sng" strike="noStrike" kern="1200" cap="none" spc="0" normalizeH="0" baseline="0" noProof="0" dirty="0">
                <a:ln>
                  <a:noFill/>
                </a:ln>
                <a:solidFill>
                  <a:srgbClr val="467886"/>
                </a:solidFill>
                <a:effectLst/>
                <a:uLnTx/>
                <a:uFillTx/>
                <a:latin typeface="Century Gothic" panose="020F0302020204030204"/>
                <a:ea typeface="Aptos" panose="020B0004020202020204" pitchFamily="34" charset="0"/>
                <a:cs typeface="Times New Roman" panose="02020603050405020304" pitchFamily="18" charset="0"/>
                <a:hlinkClick r:id="rId2"/>
              </a:rPr>
              <a:t>AB 1</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(Connolly) Residential property insurance: wildfire risk.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require the Department of Insurance to include wildfire mitigation in the next draft of the Catastrophe Modeling regulations.</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Support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727027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Fire insurance/wildfires</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888</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(Calderon) California Safe Homes Grant </a:t>
            </a:r>
            <a:r>
              <a:rPr lang="en-US" sz="2400" b="1" dirty="0">
                <a:solidFill>
                  <a:srgbClr val="000000"/>
                </a:solidFill>
                <a:latin typeface="Century Gothic" panose="020F0302020204030204"/>
              </a:rPr>
              <a:t>P</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rogram</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create the California Safe Homes Grant Program which would provide funding to individuals, cities, counties and special districts for roof hardening and home hardening.</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Support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4885498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38</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(Umberg) Second Chance Program</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add behavior health and collaborative courts to the list of activities that can be funded by the Board of State and Community Corrections Second Change program through Proposition 47.</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  Support</a:t>
            </a: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
        <p:nvSpPr>
          <p:cNvPr id="5" name="Title 4">
            <a:extLst>
              <a:ext uri="{FF2B5EF4-FFF2-40B4-BE49-F238E27FC236}">
                <a16:creationId xmlns:a16="http://schemas.microsoft.com/office/drawing/2014/main" id="{DED7CB8E-D384-8DBF-1EA7-DA4767E67364}"/>
              </a:ext>
            </a:extLst>
          </p:cNvPr>
          <p:cNvSpPr>
            <a:spLocks noGrp="1"/>
          </p:cNvSpPr>
          <p:nvPr>
            <p:ph type="title"/>
          </p:nvPr>
        </p:nvSpPr>
        <p:spPr/>
        <p:txBody>
          <a:bodyPr/>
          <a:lstStyle/>
          <a:p>
            <a:r>
              <a:rPr lang="en-US" dirty="0"/>
              <a:t>Prop 36</a:t>
            </a:r>
          </a:p>
        </p:txBody>
      </p:sp>
    </p:spTree>
    <p:extLst>
      <p:ext uri="{BB962C8B-B14F-4D97-AF65-F5344CB8AC3E}">
        <p14:creationId xmlns:p14="http://schemas.microsoft.com/office/powerpoint/2010/main" val="1222372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Questions?</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p:txBody>
          <a:bodyPr/>
          <a:lstStyle/>
          <a:p>
            <a:r>
              <a:rPr lang="en-US" b="1" dirty="0"/>
              <a:t>Jolena Voorhis</a:t>
            </a:r>
          </a:p>
          <a:p>
            <a:r>
              <a:rPr lang="en-US" sz="2000"/>
              <a:t>Legislative Advocate</a:t>
            </a:r>
            <a:endParaRPr lang="en-US" sz="2000" dirty="0"/>
          </a:p>
          <a:p>
            <a:r>
              <a:rPr lang="en-US" sz="2000" dirty="0"/>
              <a:t>jvoorhis@calcities.org  </a:t>
            </a:r>
            <a:r>
              <a:rPr lang="en-US" sz="2000" dirty="0">
                <a:solidFill>
                  <a:srgbClr val="F5BD35"/>
                </a:solidFill>
                <a:latin typeface="Arial" panose="020B0604020202020204" pitchFamily="34" charset="0"/>
                <a:cs typeface="Arial" panose="020B0604020202020204" pitchFamily="34" charset="0"/>
              </a:rPr>
              <a:t>•</a:t>
            </a:r>
            <a:r>
              <a:rPr lang="en-US" sz="2000" dirty="0"/>
              <a:t> </a:t>
            </a: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916-658-8252</a:t>
            </a:r>
            <a:endParaRPr lang="en-US" sz="2000" dirty="0"/>
          </a:p>
        </p:txBody>
      </p:sp>
    </p:spTree>
    <p:extLst>
      <p:ext uri="{BB962C8B-B14F-4D97-AF65-F5344CB8AC3E}">
        <p14:creationId xmlns:p14="http://schemas.microsoft.com/office/powerpoint/2010/main" val="28715291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1D857-B327-4FA0-B37F-BA07A5EE53AF}"/>
              </a:ext>
            </a:extLst>
          </p:cNvPr>
          <p:cNvSpPr>
            <a:spLocks noGrp="1"/>
          </p:cNvSpPr>
          <p:nvPr>
            <p:ph type="title"/>
          </p:nvPr>
        </p:nvSpPr>
        <p:spPr>
          <a:xfrm>
            <a:off x="831850" y="1260777"/>
            <a:ext cx="10515600" cy="2852737"/>
          </a:xfrm>
        </p:spPr>
        <p:txBody>
          <a:bodyPr/>
          <a:lstStyle/>
          <a:p>
            <a:r>
              <a:rPr lang="en-US" dirty="0"/>
              <a:t>Housing, Community, and Economic Development</a:t>
            </a:r>
          </a:p>
        </p:txBody>
      </p:sp>
      <p:sp>
        <p:nvSpPr>
          <p:cNvPr id="3" name="Text Placeholder 2">
            <a:extLst>
              <a:ext uri="{FF2B5EF4-FFF2-40B4-BE49-F238E27FC236}">
                <a16:creationId xmlns:a16="http://schemas.microsoft.com/office/drawing/2014/main" id="{8D9DFC44-B036-4E07-B7F3-88B150CD1644}"/>
              </a:ext>
            </a:extLst>
          </p:cNvPr>
          <p:cNvSpPr>
            <a:spLocks noGrp="1"/>
          </p:cNvSpPr>
          <p:nvPr>
            <p:ph type="body" idx="1"/>
          </p:nvPr>
        </p:nvSpPr>
        <p:spPr>
          <a:xfrm>
            <a:off x="831850" y="4569919"/>
            <a:ext cx="10515600" cy="1397744"/>
          </a:xfrm>
        </p:spPr>
        <p:txBody>
          <a:bodyPr/>
          <a:lstStyle/>
          <a:p>
            <a:pPr algn="l"/>
            <a:endParaRPr lang="en-US" sz="1200" b="0" i="0" u="none" strike="noStrike" baseline="0"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Brady Guertin</a:t>
            </a:r>
            <a:b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b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Legislative Advocate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err="1">
                <a:solidFill>
                  <a:srgbClr val="000000"/>
                </a:solidFill>
                <a:latin typeface="Century Gothic" panose="020F0302020204030204"/>
              </a:rPr>
              <a:t>bguertin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@calcities.org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916-658-8255</a:t>
            </a:r>
          </a:p>
        </p:txBody>
      </p:sp>
    </p:spTree>
    <p:extLst>
      <p:ext uri="{BB962C8B-B14F-4D97-AF65-F5344CB8AC3E}">
        <p14:creationId xmlns:p14="http://schemas.microsoft.com/office/powerpoint/2010/main" val="959369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Planning and zoning</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650</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Papan</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Planning and zoning: housing element: regional housing needs allocation.</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B0502020202020204" pitchFamily="34" charset="0"/>
                <a:ea typeface="Aptos" panose="020B0004020202020204" pitchFamily="34" charset="0"/>
                <a:cs typeface="+mn-cs"/>
              </a:rPr>
              <a:t>This measure would </a:t>
            </a:r>
            <a:r>
              <a:rPr kumimoji="0" lang="en-US" sz="2400" b="0" i="0" u="none" strike="noStrike" kern="1200" cap="none" spc="0" normalizeH="0" baseline="0" noProof="0" dirty="0">
                <a:ln>
                  <a:noFill/>
                </a:ln>
                <a:solidFill>
                  <a:srgbClr val="000000"/>
                </a:solidFill>
                <a:effectLst/>
                <a:uLnTx/>
                <a:uFillTx/>
                <a:latin typeface="Century Gothic" panose="020B0502020202020204" pitchFamily="34" charset="0"/>
                <a:ea typeface="Century Gothic" panose="020B0502020202020204" pitchFamily="34" charset="0"/>
                <a:cs typeface="+mn-cs"/>
              </a:rPr>
              <a:t>significantly improve the housing element review process by encouraging local jurisdictions to begin planning earlier and providing greater clarity and certainty to a difficult </a:t>
            </a:r>
            <a:r>
              <a:rPr kumimoji="0" lang="en-US" sz="24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and complex process. It would allow local jurisdictions to begin the housing element update process six months earlier than what is required under existing law and require HCD to provide written communication that identifies specific deficiencies in the draft and text or analysis that HCD believes needs to be included to comply with the law.</a:t>
            </a: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14300" marR="0" lvl="1" indent="0" algn="l" defTabSz="914400" rtl="0" eaLnBrk="1" fontAlgn="auto" latinLnBrk="0" hangingPunct="1">
              <a:lnSpc>
                <a:spcPct val="90000"/>
              </a:lnSpc>
              <a:spcBef>
                <a:spcPts val="0"/>
              </a:spcBef>
              <a:spcAft>
                <a:spcPts val="0"/>
              </a:spcAft>
              <a:buClr>
                <a:srgbClr val="F99D31"/>
              </a:buClr>
              <a:buSzPct val="100000"/>
              <a:buFont typeface="Wingdings" panose="05000000000000000000" pitchFamily="2" charset="2"/>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Aptos" panose="020B0004020202020204" pitchFamily="34" charset="0"/>
                <a:cs typeface="Times New Roman"/>
              </a:rPr>
              <a:t>  </a:t>
            </a: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Sponsor/Support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7802160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Planning and zoning</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79</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(Wiener) Planning and zoning: housing d</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evelopment</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transit-oriented d</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evelopment</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require cities to approve higher-density residential projects up </a:t>
            </a:r>
            <a:r>
              <a:rPr kumimoji="0" lang="en-US" sz="2400" b="0" i="0" u="none" strike="noStrike" kern="1200" cap="none" spc="0" normalizeH="0" baseline="0" noProof="0">
                <a:ln>
                  <a:noFill/>
                </a:ln>
                <a:solidFill>
                  <a:srgbClr val="000000"/>
                </a:solidFill>
                <a:effectLst/>
                <a:uLnTx/>
                <a:uFillTx/>
                <a:latin typeface="Century Gothic" panose="020F0302020204030204"/>
                <a:ea typeface="+mn-ea"/>
                <a:cs typeface="+mn-cs"/>
              </a:rPr>
              <a:t>to seven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stories near public transit stops ministerially regardless of local zoning codes, limit the use of local development standards on the proposed project, and allow transit agencies full land authority over residential and commercial development on property they own or lease.</a:t>
            </a: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Oppose</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192114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Questions?</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p:txBody>
          <a:bodyPr/>
          <a:lstStyle/>
          <a:p>
            <a:r>
              <a:rPr lang="en-US" b="1" dirty="0"/>
              <a:t>Brady Guertin</a:t>
            </a:r>
          </a:p>
          <a:p>
            <a:r>
              <a:rPr lang="en-US" sz="2000"/>
              <a:t>Legislative Advocate</a:t>
            </a:r>
            <a:endParaRPr lang="en-US" sz="2000" dirty="0"/>
          </a:p>
          <a:p>
            <a:r>
              <a:rPr lang="en-US" sz="2000" dirty="0"/>
              <a:t>bguertin@calcities.org  </a:t>
            </a:r>
            <a:r>
              <a:rPr lang="en-US" sz="2000" dirty="0">
                <a:solidFill>
                  <a:srgbClr val="F5BD35"/>
                </a:solidFill>
                <a:latin typeface="Arial" panose="020B0604020202020204" pitchFamily="34" charset="0"/>
                <a:cs typeface="Arial" panose="020B0604020202020204" pitchFamily="34" charset="0"/>
              </a:rPr>
              <a:t>•</a:t>
            </a:r>
            <a:r>
              <a:rPr lang="en-US" sz="2000" dirty="0"/>
              <a:t> </a:t>
            </a: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916-658-8255</a:t>
            </a:r>
            <a:endParaRPr lang="en-US" sz="2000" dirty="0"/>
          </a:p>
        </p:txBody>
      </p:sp>
    </p:spTree>
    <p:extLst>
      <p:ext uri="{BB962C8B-B14F-4D97-AF65-F5344CB8AC3E}">
        <p14:creationId xmlns:p14="http://schemas.microsoft.com/office/powerpoint/2010/main" val="23052015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1D857-B327-4FA0-B37F-BA07A5EE53AF}"/>
              </a:ext>
            </a:extLst>
          </p:cNvPr>
          <p:cNvSpPr>
            <a:spLocks noGrp="1"/>
          </p:cNvSpPr>
          <p:nvPr>
            <p:ph type="title"/>
          </p:nvPr>
        </p:nvSpPr>
        <p:spPr/>
        <p:txBody>
          <a:bodyPr/>
          <a:lstStyle/>
          <a:p>
            <a:r>
              <a:rPr lang="en-US" dirty="0"/>
              <a:t>Governance, Transparency, and Labor Relations</a:t>
            </a:r>
          </a:p>
        </p:txBody>
      </p:sp>
      <p:sp>
        <p:nvSpPr>
          <p:cNvPr id="3" name="Text Placeholder 2">
            <a:extLst>
              <a:ext uri="{FF2B5EF4-FFF2-40B4-BE49-F238E27FC236}">
                <a16:creationId xmlns:a16="http://schemas.microsoft.com/office/drawing/2014/main" id="{8D9DFC44-B036-4E07-B7F3-88B150CD1644}"/>
              </a:ext>
            </a:extLst>
          </p:cNvPr>
          <p:cNvSpPr>
            <a:spLocks noGrp="1"/>
          </p:cNvSpPr>
          <p:nvPr>
            <p:ph type="body" idx="1"/>
          </p:nvPr>
        </p:nvSpPr>
        <p:spPr>
          <a:xfrm>
            <a:off x="831850" y="4569918"/>
            <a:ext cx="10515600" cy="1409967"/>
          </a:xfrm>
        </p:spPr>
        <p:txBody>
          <a:bodyPr/>
          <a:lstStyle/>
          <a:p>
            <a:pPr algn="l"/>
            <a:endParaRPr lang="en-US" sz="1200" b="0" i="0" u="none" strike="noStrike" baseline="0"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Johnnie Pina</a:t>
            </a:r>
            <a:b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b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Legislative Advocate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jpina@calcities.org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916-658-8214</a:t>
            </a:r>
          </a:p>
        </p:txBody>
      </p:sp>
    </p:spTree>
    <p:extLst>
      <p:ext uri="{BB962C8B-B14F-4D97-AF65-F5344CB8AC3E}">
        <p14:creationId xmlns:p14="http://schemas.microsoft.com/office/powerpoint/2010/main" val="37579298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a:xfrm>
            <a:off x="838200" y="365126"/>
            <a:ext cx="11353800" cy="1153958"/>
          </a:xfrm>
        </p:spPr>
        <p:txBody>
          <a:bodyPr/>
          <a:lstStyle/>
          <a:p>
            <a:r>
              <a:rPr lang="en-US" dirty="0"/>
              <a:t>The California Public Employees’ Pension Reform Act of 2013 (PEPRA)</a:t>
            </a:r>
            <a:br>
              <a:rPr lang="en-US" dirty="0"/>
            </a:br>
            <a:br>
              <a:rPr lang="en-US" dirty="0"/>
            </a:br>
            <a:br>
              <a:rPr lang="en-US" dirty="0"/>
            </a:br>
            <a:br>
              <a:rPr lang="en-US" dirty="0"/>
            </a:br>
            <a:endParaRPr lang="en-US" dirty="0"/>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1383</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McKinnor</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Public employees’ retirement b</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enefits</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Increase the pensionable compensation cap;</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Reduce the retirement age for public safety from 57 to 55 prospectively; </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Add a 4th safety tier that is 3% @ 55, prospective and subject to bargaining;</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Allow local agencies to adjust their local formula in a prospective manner; and </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Permit authorized employee representatives to bargain with the employer over the employee share of payment for the normal cost. </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565710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a:xfrm>
            <a:off x="838200" y="365126"/>
            <a:ext cx="11353800" cy="1153958"/>
          </a:xfrm>
        </p:spPr>
        <p:txBody>
          <a:bodyPr/>
          <a:lstStyle/>
          <a:p>
            <a:r>
              <a:rPr lang="en-US" dirty="0"/>
              <a:t>The California Public Employees’ Pension Reform Act of 2013 (PEPRA)</a:t>
            </a:r>
            <a:br>
              <a:rPr lang="en-US" dirty="0"/>
            </a:br>
            <a:br>
              <a:rPr lang="en-US" dirty="0"/>
            </a:br>
            <a:br>
              <a:rPr lang="en-US" dirty="0"/>
            </a:br>
            <a:br>
              <a:rPr lang="en-US" dirty="0"/>
            </a:br>
            <a:endParaRPr lang="en-US" dirty="0"/>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Cost Analysis: </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CalPERS estimates that, “AB 1383 is expected to increase the required contributions of employers and PEPRA members and increase the present value of future benefits (PVB) by </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$5.3 billion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for all State, Schools, and Local Agency plans.”</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It estimates that, “the change to the accrued liability to be </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$370 million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for all State, Schools, and Local Agency plans.”</a:t>
            </a:r>
          </a:p>
          <a:p>
            <a:pPr marL="457200" marR="0" lvl="0" indent="-22860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Oppose</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720375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Labor Relations </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339</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(Ortega) Local public e</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mployee</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o</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rganizations</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notice r</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equirements</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require a city to give the recognized employee organization no less than 120 days’ written notice before issuing a request for proposals, request for quotes, or renewing or extending an existing contract to perform services that are within the scope of work of the job classifications represented by the recognized employee organization.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Oppose</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4495394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Labor Relations </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10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465 </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Zbur</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Local public e</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mployees</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memoranda of u</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nderstanding</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a:t>
            </a:r>
          </a:p>
          <a:p>
            <a:pPr marL="228600" marR="0" lvl="0" indent="0" algn="l" defTabSz="914400" rtl="0" eaLnBrk="1" fontAlgn="auto" latinLnBrk="0" hangingPunct="1">
              <a:lnSpc>
                <a:spcPct val="10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require a memorandum of understanding (MOU) between a local public agency and a recognized employee organization to include due process rights for a disciplined employee. It would also require that an MOU include a "grievance procedure" that culminates with compulsory final and binding arbitration for all disputes over the interpretation or application of the MOU.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Oppose</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542893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Questions?</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p:txBody>
          <a:bodyPr/>
          <a:lstStyle/>
          <a:p>
            <a:r>
              <a:rPr lang="en-US" b="1" dirty="0"/>
              <a:t>Johnnie Pina</a:t>
            </a:r>
          </a:p>
          <a:p>
            <a:r>
              <a:rPr lang="en-US" sz="2000"/>
              <a:t>Legislative Advocate</a:t>
            </a:r>
            <a:endParaRPr lang="en-US" sz="2000" dirty="0"/>
          </a:p>
          <a:p>
            <a:r>
              <a:rPr lang="en-US" sz="2000" dirty="0"/>
              <a:t>jpina@calcities.org  </a:t>
            </a:r>
            <a:r>
              <a:rPr lang="en-US" sz="2000" dirty="0">
                <a:solidFill>
                  <a:srgbClr val="F5BD35"/>
                </a:solidFill>
                <a:latin typeface="Arial" panose="020B0604020202020204" pitchFamily="34" charset="0"/>
                <a:cs typeface="Arial" panose="020B0604020202020204" pitchFamily="34" charset="0"/>
              </a:rPr>
              <a:t>•</a:t>
            </a:r>
            <a:r>
              <a:rPr lang="en-US" sz="2000" dirty="0"/>
              <a:t> </a:t>
            </a: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916-658-8214</a:t>
            </a:r>
            <a:endParaRPr lang="en-US" sz="2000" dirty="0"/>
          </a:p>
        </p:txBody>
      </p:sp>
    </p:spTree>
    <p:extLst>
      <p:ext uri="{BB962C8B-B14F-4D97-AF65-F5344CB8AC3E}">
        <p14:creationId xmlns:p14="http://schemas.microsoft.com/office/powerpoint/2010/main" val="31360447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1D857-B327-4FA0-B37F-BA07A5EE53AF}"/>
              </a:ext>
            </a:extLst>
          </p:cNvPr>
          <p:cNvSpPr>
            <a:spLocks noGrp="1"/>
          </p:cNvSpPr>
          <p:nvPr>
            <p:ph type="title"/>
          </p:nvPr>
        </p:nvSpPr>
        <p:spPr/>
        <p:txBody>
          <a:bodyPr/>
          <a:lstStyle/>
          <a:p>
            <a:r>
              <a:rPr lang="en-US" dirty="0"/>
              <a:t>Environmental Quality</a:t>
            </a:r>
            <a:br>
              <a:rPr lang="en-US" dirty="0"/>
            </a:br>
            <a:endParaRPr lang="en-US" dirty="0"/>
          </a:p>
        </p:txBody>
      </p:sp>
      <p:sp>
        <p:nvSpPr>
          <p:cNvPr id="3" name="Text Placeholder 2">
            <a:extLst>
              <a:ext uri="{FF2B5EF4-FFF2-40B4-BE49-F238E27FC236}">
                <a16:creationId xmlns:a16="http://schemas.microsoft.com/office/drawing/2014/main" id="{8D9DFC44-B036-4E07-B7F3-88B150CD1644}"/>
              </a:ext>
            </a:extLst>
          </p:cNvPr>
          <p:cNvSpPr>
            <a:spLocks noGrp="1"/>
          </p:cNvSpPr>
          <p:nvPr>
            <p:ph type="body" idx="1"/>
          </p:nvPr>
        </p:nvSpPr>
        <p:spPr>
          <a:xfrm>
            <a:off x="831850" y="4569919"/>
            <a:ext cx="10515600" cy="1453510"/>
          </a:xfrm>
        </p:spPr>
        <p:txBody>
          <a:bodyPr/>
          <a:lstStyle/>
          <a:p>
            <a:pPr algn="l"/>
            <a:endParaRPr lang="en-US" sz="1200" b="0" i="0" u="none" strike="noStrike" baseline="0"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Melissa Sparks-Kranz</a:t>
            </a:r>
            <a:b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b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Legislative Advocate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msparkskranz@calcities.org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916-658-8232</a:t>
            </a:r>
          </a:p>
        </p:txBody>
      </p:sp>
    </p:spTree>
    <p:extLst>
      <p:ext uri="{BB962C8B-B14F-4D97-AF65-F5344CB8AC3E}">
        <p14:creationId xmlns:p14="http://schemas.microsoft.com/office/powerpoint/2010/main" val="42283218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Wildfire preparedness</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365232"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846</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(Connolly) Incidental take: wildfire preparedness activities.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create a voluntary streamlined approach to streamline any necessary environmental permits from the California Department of Fish and Wildlife.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Sponsor/Support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2233794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Water</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9603232"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454</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(McNerney) State Water Resources Control Board: PFAS mitigation program.</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create the PFAS Mitigation Fund to support cities and local water agencies treat and remediate PFAS from water and wastewater supplies.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Co-Sponsor/ Support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1831154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Disaster</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9" y="1519084"/>
            <a:ext cx="10314431"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AB 262</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Caloza</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California Individual Assistance Act.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establish the California Individual Assistance Act under the Office of Emergency Services to distribute funding assistance following a disaster. This measure’s intent is to quickly provide assistance following the declaration of a local or state emergency that may not warrant federal disaster assistance for individuals.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Sponsor/Support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565689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Questions?</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p:txBody>
          <a:bodyPr/>
          <a:lstStyle/>
          <a:p>
            <a:r>
              <a:rPr lang="en-US" b="1" dirty="0"/>
              <a:t>Melissa Sparks-Kranz</a:t>
            </a:r>
          </a:p>
          <a:p>
            <a:r>
              <a:rPr lang="en-US" sz="2000"/>
              <a:t>Legislative Advocate</a:t>
            </a:r>
            <a:endParaRPr lang="en-US" sz="2000" dirty="0"/>
          </a:p>
          <a:p>
            <a:r>
              <a:rPr lang="en-US" sz="2000" dirty="0"/>
              <a:t>msparkskranz@calcities.org  </a:t>
            </a:r>
            <a:r>
              <a:rPr lang="en-US" sz="2000" dirty="0">
                <a:solidFill>
                  <a:srgbClr val="F5BD35"/>
                </a:solidFill>
                <a:latin typeface="Arial" panose="020B0604020202020204" pitchFamily="34" charset="0"/>
                <a:cs typeface="Arial" panose="020B0604020202020204" pitchFamily="34" charset="0"/>
              </a:rPr>
              <a:t>•</a:t>
            </a:r>
            <a:r>
              <a:rPr lang="en-US" sz="2000" dirty="0"/>
              <a:t> </a:t>
            </a: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916-658-8232</a:t>
            </a:r>
            <a:endParaRPr lang="en-US" sz="2000" dirty="0"/>
          </a:p>
        </p:txBody>
      </p:sp>
    </p:spTree>
    <p:extLst>
      <p:ext uri="{BB962C8B-B14F-4D97-AF65-F5344CB8AC3E}">
        <p14:creationId xmlns:p14="http://schemas.microsoft.com/office/powerpoint/2010/main" val="26603364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1D857-B327-4FA0-B37F-BA07A5EE53AF}"/>
              </a:ext>
            </a:extLst>
          </p:cNvPr>
          <p:cNvSpPr>
            <a:spLocks noGrp="1"/>
          </p:cNvSpPr>
          <p:nvPr>
            <p:ph type="title"/>
          </p:nvPr>
        </p:nvSpPr>
        <p:spPr/>
        <p:txBody>
          <a:bodyPr/>
          <a:lstStyle/>
          <a:p>
            <a:r>
              <a:rPr lang="en-US" dirty="0"/>
              <a:t>Community Services</a:t>
            </a:r>
            <a:br>
              <a:rPr lang="en-US" dirty="0"/>
            </a:br>
            <a:endParaRPr lang="en-US" dirty="0"/>
          </a:p>
        </p:txBody>
      </p:sp>
      <p:sp>
        <p:nvSpPr>
          <p:cNvPr id="3" name="Text Placeholder 2">
            <a:extLst>
              <a:ext uri="{FF2B5EF4-FFF2-40B4-BE49-F238E27FC236}">
                <a16:creationId xmlns:a16="http://schemas.microsoft.com/office/drawing/2014/main" id="{8D9DFC44-B036-4E07-B7F3-88B150CD1644}"/>
              </a:ext>
            </a:extLst>
          </p:cNvPr>
          <p:cNvSpPr>
            <a:spLocks noGrp="1"/>
          </p:cNvSpPr>
          <p:nvPr>
            <p:ph type="body" idx="1"/>
          </p:nvPr>
        </p:nvSpPr>
        <p:spPr>
          <a:xfrm>
            <a:off x="831850" y="4625895"/>
            <a:ext cx="10515600" cy="1397534"/>
          </a:xfrm>
        </p:spPr>
        <p:txBody>
          <a:bodyPr/>
          <a:lstStyle/>
          <a:p>
            <a:pPr algn="l"/>
            <a:endParaRPr lang="en-US" sz="1200" b="0" i="0" u="none" strike="noStrike" baseline="0"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Caroline Grinder</a:t>
            </a:r>
            <a:b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b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Legislative Advocate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cgrinder@calcities.org  </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Arial" panose="020B0604020202020204" pitchFamily="34" charset="0"/>
              </a:rPr>
              <a:t>•</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916-580-5075</a:t>
            </a:r>
          </a:p>
        </p:txBody>
      </p:sp>
    </p:spTree>
    <p:extLst>
      <p:ext uri="{BB962C8B-B14F-4D97-AF65-F5344CB8AC3E}">
        <p14:creationId xmlns:p14="http://schemas.microsoft.com/office/powerpoint/2010/main" val="2530624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Homelessness</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569</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Blakespear</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Department of Transportation: homeless encampments.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increase communication between the Department of Transportation and local governments to address encampments on state property.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Co-sponsor/Support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pic>
        <p:nvPicPr>
          <p:cNvPr id="3" name="Picture 2">
            <a:extLst>
              <a:ext uri="{FF2B5EF4-FFF2-40B4-BE49-F238E27FC236}">
                <a16:creationId xmlns:a16="http://schemas.microsoft.com/office/drawing/2014/main" id="{E3AC89BF-9646-A2D1-5FA4-D7C867D14FCC}"/>
              </a:ext>
            </a:extLst>
          </p:cNvPr>
          <p:cNvPicPr>
            <a:picLocks noChangeAspect="1"/>
          </p:cNvPicPr>
          <p:nvPr/>
        </p:nvPicPr>
        <p:blipFill>
          <a:blip r:embed="rId3"/>
          <a:srcRect t="9336" b="15289"/>
          <a:stretch/>
        </p:blipFill>
        <p:spPr>
          <a:xfrm>
            <a:off x="7335966" y="3429000"/>
            <a:ext cx="4020882" cy="2273060"/>
          </a:xfrm>
          <a:prstGeom prst="rect">
            <a:avLst/>
          </a:prstGeom>
        </p:spPr>
      </p:pic>
    </p:spTree>
    <p:extLst>
      <p:ext uri="{BB962C8B-B14F-4D97-AF65-F5344CB8AC3E}">
        <p14:creationId xmlns:p14="http://schemas.microsoft.com/office/powerpoint/2010/main" val="33260916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dirty="0"/>
              <a:t>Homelessness</a:t>
            </a:r>
          </a:p>
        </p:txBody>
      </p:sp>
      <p:sp>
        <p:nvSpPr>
          <p:cNvPr id="4" name="Content Placeholder 2">
            <a:extLst>
              <a:ext uri="{FF2B5EF4-FFF2-40B4-BE49-F238E27FC236}">
                <a16:creationId xmlns:a16="http://schemas.microsoft.com/office/drawing/2014/main" id="{281358D3-FD5B-1BFA-5391-29CA6EB25D76}"/>
              </a:ext>
            </a:extLst>
          </p:cNvPr>
          <p:cNvSpPr txBox="1">
            <a:spLocks/>
          </p:cNvSpPr>
          <p:nvPr/>
        </p:nvSpPr>
        <p:spPr>
          <a:xfrm>
            <a:off x="841248" y="1519084"/>
            <a:ext cx="10515600" cy="4489830"/>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hlinkClick r:id="rId2"/>
              </a:rPr>
              <a:t>SB 16</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2400" b="1" i="0" u="none" strike="noStrike" kern="1200" cap="none" spc="0" normalizeH="0" baseline="0" noProof="0" dirty="0" err="1">
                <a:ln>
                  <a:noFill/>
                </a:ln>
                <a:solidFill>
                  <a:srgbClr val="000000"/>
                </a:solidFill>
                <a:effectLst/>
                <a:uLnTx/>
                <a:uFillTx/>
                <a:latin typeface="Century Gothic" panose="020F0302020204030204"/>
                <a:ea typeface="+mn-ea"/>
                <a:cs typeface="+mn-cs"/>
              </a:rPr>
              <a:t>Blakespear</a:t>
            </a: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 Homeless Housing, Assistance, and Prevention program: housing element.</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This measure would require all but 14 cities to provide additional information in their housing element on how their jurisdiction is responding to homelessness. </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0000"/>
                </a:solidFill>
                <a:effectLst/>
                <a:uLnTx/>
                <a:uFillTx/>
                <a:latin typeface="Century Gothic" panose="020F0302020204030204"/>
                <a:ea typeface="+mn-ea"/>
                <a:cs typeface="+mn-cs"/>
              </a:rPr>
              <a:t>Cal Cities Position</a:t>
            </a:r>
            <a:r>
              <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rPr>
              <a:t>: Oppose unless amended</a:t>
            </a:r>
          </a:p>
          <a:p>
            <a:pPr marL="228600" marR="0" lvl="0" indent="0" algn="l"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228600" marR="0" lvl="0" indent="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926024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Questions?</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a:xfrm>
            <a:off x="2693324" y="2300885"/>
            <a:ext cx="6825816" cy="1128115"/>
          </a:xfrm>
        </p:spPr>
        <p:txBody>
          <a:bodyPr/>
          <a:lstStyle/>
          <a:p>
            <a:r>
              <a:rPr lang="en-US" b="1" dirty="0"/>
              <a:t>Caroline Grinder</a:t>
            </a:r>
          </a:p>
          <a:p>
            <a:r>
              <a:rPr lang="en-US" sz="2000" dirty="0"/>
              <a:t>Legislative Advocate</a:t>
            </a:r>
          </a:p>
          <a:p>
            <a:r>
              <a:rPr lang="en-US" sz="2000" dirty="0"/>
              <a:t>cgrinder@calcities.org  </a:t>
            </a:r>
            <a:r>
              <a:rPr lang="en-US" sz="2000" dirty="0">
                <a:solidFill>
                  <a:srgbClr val="F5BD35"/>
                </a:solidFill>
                <a:latin typeface="Arial" panose="020B0604020202020204" pitchFamily="34" charset="0"/>
                <a:cs typeface="Arial" panose="020B0604020202020204" pitchFamily="34" charset="0"/>
              </a:rPr>
              <a:t>•</a:t>
            </a:r>
            <a:r>
              <a:rPr lang="en-US" sz="2000" dirty="0"/>
              <a:t> </a:t>
            </a: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916-580-5075</a:t>
            </a:r>
            <a:endParaRPr lang="en-US" sz="2000" dirty="0"/>
          </a:p>
        </p:txBody>
      </p:sp>
    </p:spTree>
    <p:extLst>
      <p:ext uri="{BB962C8B-B14F-4D97-AF65-F5344CB8AC3E}">
        <p14:creationId xmlns:p14="http://schemas.microsoft.com/office/powerpoint/2010/main" val="39027057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Thank you</a:t>
            </a:r>
          </a:p>
        </p:txBody>
      </p:sp>
      <p:sp>
        <p:nvSpPr>
          <p:cNvPr id="3" name="Content Placeholder 2">
            <a:extLst>
              <a:ext uri="{FF2B5EF4-FFF2-40B4-BE49-F238E27FC236}">
                <a16:creationId xmlns:a16="http://schemas.microsoft.com/office/drawing/2014/main" id="{BFC95C8D-24EF-48E0-BF51-0709FA51F9BA}"/>
              </a:ext>
            </a:extLst>
          </p:cNvPr>
          <p:cNvSpPr>
            <a:spLocks noGrp="1"/>
          </p:cNvSpPr>
          <p:nvPr>
            <p:ph sz="quarter" idx="15"/>
          </p:nvPr>
        </p:nvSpPr>
        <p:spPr>
          <a:xfrm>
            <a:off x="2693324" y="2300885"/>
            <a:ext cx="6825816" cy="1128115"/>
          </a:xfrm>
        </p:spPr>
        <p:txBody>
          <a:bodyPr/>
          <a:lstStyle/>
          <a:p>
            <a:pPr marL="0" marR="0" lvl="0" indent="0" algn="ctr"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317297"/>
                </a:solidFill>
                <a:effectLst/>
                <a:uLnTx/>
                <a:uFillTx/>
                <a:latin typeface="Century Gothic" panose="020F0302020204030204"/>
                <a:ea typeface="+mn-ea"/>
                <a:cs typeface="+mn-cs"/>
              </a:rPr>
              <a:t>Jason Rhine</a:t>
            </a:r>
          </a:p>
          <a:p>
            <a:pPr marL="0" marR="0" lvl="0" indent="0" algn="ctr"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Senor Director, Legislative Affairs</a:t>
            </a:r>
          </a:p>
          <a:p>
            <a:pPr marL="0" marR="0" lvl="0" indent="0" algn="ctr" defTabSz="914400" rtl="0" eaLnBrk="1" fontAlgn="auto" latinLnBrk="0" hangingPunct="1">
              <a:lnSpc>
                <a:spcPct val="90000"/>
              </a:lnSpc>
              <a:spcBef>
                <a:spcPts val="0"/>
              </a:spcBef>
              <a:spcAft>
                <a:spcPts val="0"/>
              </a:spcAft>
              <a:buClr>
                <a:srgbClr val="307197"/>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317297"/>
                </a:solidFill>
                <a:effectLst/>
                <a:uLnTx/>
                <a:uFillTx/>
                <a:latin typeface="Century Gothic" panose="020F0302020204030204"/>
                <a:ea typeface="+mn-ea"/>
                <a:cs typeface="+mn-cs"/>
              </a:rPr>
              <a:t>jrhine@calcities.org</a:t>
            </a:r>
          </a:p>
        </p:txBody>
      </p:sp>
    </p:spTree>
    <p:extLst>
      <p:ext uri="{BB962C8B-B14F-4D97-AF65-F5344CB8AC3E}">
        <p14:creationId xmlns:p14="http://schemas.microsoft.com/office/powerpoint/2010/main" val="2479658537"/>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hyperlink" Target="https://ctweb.capitoltrack.com/public/search.aspx?id=ad485199-37cd-42cd-8217-d19b4d257119&amp;session=23&amp;s=AB%202081&amp;t=bill" TargetMode="External"/></Relationships>
</file>

<file path=ppt/theme/theme1.xml><?xml version="1.0" encoding="utf-8"?>
<a:theme xmlns:a="http://schemas.openxmlformats.org/drawingml/2006/main" name="Office Theme">
  <a:themeElements>
    <a:clrScheme name="Custom 1">
      <a:dk1>
        <a:srgbClr val="000000"/>
      </a:dk1>
      <a:lt1>
        <a:srgbClr val="FFFFFF"/>
      </a:lt1>
      <a:dk2>
        <a:srgbClr val="3F4461"/>
      </a:dk2>
      <a:lt2>
        <a:srgbClr val="FFFDFB"/>
      </a:lt2>
      <a:accent1>
        <a:srgbClr val="307197"/>
      </a:accent1>
      <a:accent2>
        <a:srgbClr val="FFC222"/>
      </a:accent2>
      <a:accent3>
        <a:srgbClr val="F99D30"/>
      </a:accent3>
      <a:accent4>
        <a:srgbClr val="6B923C"/>
      </a:accent4>
      <a:accent5>
        <a:srgbClr val="2FBBA6"/>
      </a:accent5>
      <a:accent6>
        <a:srgbClr val="0E9AAA"/>
      </a:accent6>
      <a:hlink>
        <a:srgbClr val="0563C1"/>
      </a:hlink>
      <a:folHlink>
        <a:srgbClr val="0097BE"/>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l Cities PowerPoint Template 2024" id="{16D2E3E7-776D-4C3E-B77F-FC72F252BE16}" vid="{82F3C990-843E-4F9C-AA93-4BCD33C7E06A}"/>
    </a:ext>
  </a:extLst>
</a:theme>
</file>

<file path=ppt/theme/theme2.xml><?xml version="1.0" encoding="utf-8"?>
<a:theme xmlns:a="http://schemas.openxmlformats.org/drawingml/2006/main" name="2_Office Theme">
  <a:themeElements>
    <a:clrScheme name="Custom 1">
      <a:dk1>
        <a:srgbClr val="000000"/>
      </a:dk1>
      <a:lt1>
        <a:srgbClr val="FFFFFF"/>
      </a:lt1>
      <a:dk2>
        <a:srgbClr val="3F4461"/>
      </a:dk2>
      <a:lt2>
        <a:srgbClr val="FFFDFB"/>
      </a:lt2>
      <a:accent1>
        <a:srgbClr val="307197"/>
      </a:accent1>
      <a:accent2>
        <a:srgbClr val="FFC222"/>
      </a:accent2>
      <a:accent3>
        <a:srgbClr val="F99D30"/>
      </a:accent3>
      <a:accent4>
        <a:srgbClr val="6B923C"/>
      </a:accent4>
      <a:accent5>
        <a:srgbClr val="2FBBA6"/>
      </a:accent5>
      <a:accent6>
        <a:srgbClr val="0E9AAA"/>
      </a:accent6>
      <a:hlink>
        <a:srgbClr val="0563C1"/>
      </a:hlink>
      <a:folHlink>
        <a:srgbClr val="0097BE"/>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l Cities PowerPoint Template 2024" id="{16D2E3E7-776D-4C3E-B77F-FC72F252BE16}" vid="{82F3C990-843E-4F9C-AA93-4BCD33C7E06A}"/>
    </a:ext>
  </a:extLst>
</a:theme>
</file>

<file path=ppt/theme/theme3.xml><?xml version="1.0" encoding="utf-8"?>
<a:theme xmlns:a="http://schemas.openxmlformats.org/drawingml/2006/main" name="3_Office Theme">
  <a:themeElements>
    <a:clrScheme name="Custom 1">
      <a:dk1>
        <a:srgbClr val="000000"/>
      </a:dk1>
      <a:lt1>
        <a:srgbClr val="FFFFFF"/>
      </a:lt1>
      <a:dk2>
        <a:srgbClr val="3F4461"/>
      </a:dk2>
      <a:lt2>
        <a:srgbClr val="FFFDFB"/>
      </a:lt2>
      <a:accent1>
        <a:srgbClr val="307197"/>
      </a:accent1>
      <a:accent2>
        <a:srgbClr val="FFC222"/>
      </a:accent2>
      <a:accent3>
        <a:srgbClr val="F99D30"/>
      </a:accent3>
      <a:accent4>
        <a:srgbClr val="6B923C"/>
      </a:accent4>
      <a:accent5>
        <a:srgbClr val="2FBBA6"/>
      </a:accent5>
      <a:accent6>
        <a:srgbClr val="0E9AAA"/>
      </a:accent6>
      <a:hlink>
        <a:srgbClr val="0563C1"/>
      </a:hlink>
      <a:folHlink>
        <a:srgbClr val="0097BE"/>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9124DBFE-C439-4B88-9E2D-7AF912C042BB}" vid="{BB57F57A-FEBF-4078-AC38-875321A1BFB0}"/>
    </a:ext>
  </a:extLst>
</a:theme>
</file>

<file path=ppt/theme/theme4.xml><?xml version="1.0" encoding="utf-8"?>
<a:theme xmlns:a="http://schemas.openxmlformats.org/drawingml/2006/main" name="4_Office Theme">
  <a:themeElements>
    <a:clrScheme name="Custom 1">
      <a:dk1>
        <a:srgbClr val="000000"/>
      </a:dk1>
      <a:lt1>
        <a:srgbClr val="FFFFFF"/>
      </a:lt1>
      <a:dk2>
        <a:srgbClr val="3F4461"/>
      </a:dk2>
      <a:lt2>
        <a:srgbClr val="FFFDFB"/>
      </a:lt2>
      <a:accent1>
        <a:srgbClr val="307197"/>
      </a:accent1>
      <a:accent2>
        <a:srgbClr val="FFC222"/>
      </a:accent2>
      <a:accent3>
        <a:srgbClr val="F99D30"/>
      </a:accent3>
      <a:accent4>
        <a:srgbClr val="6B923C"/>
      </a:accent4>
      <a:accent5>
        <a:srgbClr val="2FBBA6"/>
      </a:accent5>
      <a:accent6>
        <a:srgbClr val="0E9AAA"/>
      </a:accent6>
      <a:hlink>
        <a:srgbClr val="0563C1"/>
      </a:hlink>
      <a:folHlink>
        <a:srgbClr val="0097BE"/>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274320" tIns="45720" rIns="274320" bIns="45720" rtlCol="0">
        <a:noAutofit/>
      </a:bodyPr>
      <a:lstStyle>
        <a:defPPr marL="228600" indent="0" algn="l">
          <a:spcBef>
            <a:spcPts val="0"/>
          </a:spcBef>
          <a:buFont typeface="Arial" panose="020B0604020202020204" pitchFamily="34" charset="0"/>
          <a:buNone/>
          <a:defRPr sz="2400" b="1" dirty="0">
            <a:hlinkClick xmlns:r="http://schemas.openxmlformats.org/officeDocument/2006/relationships" r:id="rId1"/>
          </a:defRPr>
        </a:defPPr>
      </a:lstStyle>
    </a:txDef>
  </a:objectDefaults>
  <a:extraClrSchemeLst/>
  <a:extLst>
    <a:ext uri="{05A4C25C-085E-4340-85A3-A5531E510DB2}">
      <thm15:themeFamily xmlns:thm15="http://schemas.microsoft.com/office/thememl/2012/main" name="Cal Cities PowerPoint Template 2024" id="{16D2E3E7-776D-4C3E-B77F-FC72F252BE16}" vid="{82F3C990-843E-4F9C-AA93-4BCD33C7E06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Cal Cities PowerPoint Template 2024</Template>
  <TotalTime>640</TotalTime>
  <Words>1664</Words>
  <Application>Microsoft Office PowerPoint</Application>
  <PresentationFormat>Widescreen</PresentationFormat>
  <Paragraphs>222</Paragraphs>
  <Slides>40</Slides>
  <Notes>1</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40</vt:i4>
      </vt:variant>
    </vt:vector>
  </HeadingPairs>
  <TitlesOfParts>
    <vt:vector size="52" baseType="lpstr">
      <vt:lpstr>Arial</vt:lpstr>
      <vt:lpstr>Calibri</vt:lpstr>
      <vt:lpstr>Calibri Light</vt:lpstr>
      <vt:lpstr>Century Gothic</vt:lpstr>
      <vt:lpstr>Gotham Medium</vt:lpstr>
      <vt:lpstr>Times New Roman</vt:lpstr>
      <vt:lpstr>Wingdings</vt:lpstr>
      <vt:lpstr>Office Theme</vt:lpstr>
      <vt:lpstr>2_Office Theme</vt:lpstr>
      <vt:lpstr>3_Office Theme</vt:lpstr>
      <vt:lpstr>4_Office Theme</vt:lpstr>
      <vt:lpstr>1_Office Theme</vt:lpstr>
      <vt:lpstr>PowerPoint Presentation</vt:lpstr>
      <vt:lpstr>Housekeeping Notes</vt:lpstr>
      <vt:lpstr>PowerPoint Presentation</vt:lpstr>
      <vt:lpstr>PowerPoint Presentation</vt:lpstr>
      <vt:lpstr>Lobbyists</vt:lpstr>
      <vt:lpstr>Agenda</vt:lpstr>
      <vt:lpstr>Key dates and deadlines</vt:lpstr>
      <vt:lpstr>Transportation, Communications, and Public Works</vt:lpstr>
      <vt:lpstr>Infrastructure</vt:lpstr>
      <vt:lpstr>Transportation</vt:lpstr>
      <vt:lpstr>PowerPoint Presentation</vt:lpstr>
      <vt:lpstr>Revenue and Taxation </vt:lpstr>
      <vt:lpstr>Sales and use tax exemption</vt:lpstr>
      <vt:lpstr>Property tax exemption</vt:lpstr>
      <vt:lpstr>PowerPoint Presentation</vt:lpstr>
      <vt:lpstr>Public Safety </vt:lpstr>
      <vt:lpstr>Fire insurance/wildfires</vt:lpstr>
      <vt:lpstr>Fire insurance/wildfires</vt:lpstr>
      <vt:lpstr>Prop 36</vt:lpstr>
      <vt:lpstr>PowerPoint Presentation</vt:lpstr>
      <vt:lpstr>Housing, Community, and Economic Development</vt:lpstr>
      <vt:lpstr>Planning and zoning</vt:lpstr>
      <vt:lpstr>Planning and zoning</vt:lpstr>
      <vt:lpstr>PowerPoint Presentation</vt:lpstr>
      <vt:lpstr>Governance, Transparency, and Labor Relations</vt:lpstr>
      <vt:lpstr>The California Public Employees’ Pension Reform Act of 2013 (PEPRA)    </vt:lpstr>
      <vt:lpstr>The California Public Employees’ Pension Reform Act of 2013 (PEPRA)    </vt:lpstr>
      <vt:lpstr>Labor Relations </vt:lpstr>
      <vt:lpstr>Labor Relations </vt:lpstr>
      <vt:lpstr>PowerPoint Presentation</vt:lpstr>
      <vt:lpstr>Environmental Quality </vt:lpstr>
      <vt:lpstr>Wildfire preparedness</vt:lpstr>
      <vt:lpstr>Water</vt:lpstr>
      <vt:lpstr>Disaster</vt:lpstr>
      <vt:lpstr>PowerPoint Presentation</vt:lpstr>
      <vt:lpstr>Community Services </vt:lpstr>
      <vt:lpstr>Homelessness</vt:lpstr>
      <vt:lpstr>Homelessness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George</dc:creator>
  <cp:lastModifiedBy>Jason Rhine</cp:lastModifiedBy>
  <cp:revision>48</cp:revision>
  <cp:lastPrinted>2025-05-09T20:53:14Z</cp:lastPrinted>
  <dcterms:created xsi:type="dcterms:W3CDTF">2024-02-26T17:16:42Z</dcterms:created>
  <dcterms:modified xsi:type="dcterms:W3CDTF">2025-05-09T21:32:53Z</dcterms:modified>
</cp:coreProperties>
</file>